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7"/>
  </p:notesMasterIdLst>
  <p:sldIdLst>
    <p:sldId id="256" r:id="rId2"/>
    <p:sldId id="258" r:id="rId3"/>
    <p:sldId id="259" r:id="rId4"/>
    <p:sldId id="307" r:id="rId5"/>
    <p:sldId id="260" r:id="rId6"/>
    <p:sldId id="261" r:id="rId7"/>
    <p:sldId id="263" r:id="rId8"/>
    <p:sldId id="302" r:id="rId9"/>
    <p:sldId id="294" r:id="rId10"/>
    <p:sldId id="303" r:id="rId11"/>
    <p:sldId id="304" r:id="rId12"/>
    <p:sldId id="305" r:id="rId13"/>
    <p:sldId id="306" r:id="rId14"/>
    <p:sldId id="308" r:id="rId15"/>
    <p:sldId id="282" r:id="rId16"/>
  </p:sldIdLst>
  <p:sldSz cx="9144000" cy="5143500" type="screen16x9"/>
  <p:notesSz cx="6858000" cy="9144000"/>
  <p:embeddedFontLst>
    <p:embeddedFont>
      <p:font typeface="Krona One" panose="02010605030500060004" pitchFamily="2" charset="77"/>
      <p:regular r:id="rId18"/>
    </p:embeddedFont>
    <p:embeddedFont>
      <p:font typeface="Montserrat" pitchFamily="2" charset="77"/>
      <p:regular r:id="rId19"/>
      <p:bold r:id="rId20"/>
      <p:italic r:id="rId21"/>
      <p:boldItalic r:id="rId22"/>
    </p:embeddedFont>
    <p:embeddedFont>
      <p:font typeface="Poppins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20E445-FC8F-4CA3-8928-B21C528490AF}">
  <a:tblStyle styleId="{8420E445-FC8F-4CA3-8928-B21C528490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6"/>
  </p:normalViewPr>
  <p:slideViewPr>
    <p:cSldViewPr snapToGrid="0" snapToObjects="1">
      <p:cViewPr varScale="1">
        <p:scale>
          <a:sx n="140" d="100"/>
          <a:sy n="140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d1b6111b2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d1b6111b2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728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1ed1af464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11ed1af464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ea1d9433b_1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1ea1d9433b_1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ddd26cc8a4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ddd26cc8a4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dd26cc8a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dd26cc8a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046624d91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046624d91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046624d91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046624d91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837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dd26cc8a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dd26cc8a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447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dd26cc8a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dd26cc8a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591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32850" y="430825"/>
            <a:ext cx="8195700" cy="4282800"/>
          </a:xfrm>
          <a:prstGeom prst="rect">
            <a:avLst/>
          </a:prstGeom>
          <a:solidFill>
            <a:srgbClr val="F2E3D4"/>
          </a:solidFill>
          <a:ln w="19050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50" y="-6025"/>
            <a:ext cx="632700" cy="51435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01000" y="817950"/>
            <a:ext cx="6741600" cy="301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01000" y="3831450"/>
            <a:ext cx="6741600" cy="473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_1_1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36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503" name="Google Shape;503;p36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w="19050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4" name="Google Shape;504;p36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505" name="Google Shape;505;p36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name="adj1" fmla="val 0"/>
                </a:avLst>
              </a:prstGeom>
              <a:solidFill>
                <a:srgbClr val="1257CC"/>
              </a:solidFill>
              <a:ln w="1905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6" name="Google Shape;506;p36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07" name="Google Shape;507;p36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36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36"/>
          <p:cNvSpPr/>
          <p:nvPr/>
        </p:nvSpPr>
        <p:spPr>
          <a:xfrm>
            <a:off x="636600" y="434050"/>
            <a:ext cx="2607600" cy="4276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15" name="Google Shape;15;p3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w="19050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6;p3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17" name="Google Shape;17;p3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name="adj1" fmla="val 0"/>
                </a:avLst>
              </a:prstGeom>
              <a:solidFill>
                <a:srgbClr val="1257CC"/>
              </a:solidFill>
              <a:ln w="1905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" name="Google Shape;18;p3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" name="Google Shape;19;p3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Google Shape;20;p3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/>
          <p:nvPr/>
        </p:nvSpPr>
        <p:spPr>
          <a:xfrm>
            <a:off x="630175" y="430825"/>
            <a:ext cx="8198400" cy="1671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651400" y="2786925"/>
            <a:ext cx="4146000" cy="8418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651400" y="3627659"/>
            <a:ext cx="4146000" cy="6099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4130100" y="632351"/>
            <a:ext cx="1188600" cy="11886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142875" dir="2400000" algn="bl" rotWithShape="0">
              <a:schemeClr val="lt1">
                <a:alpha val="9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9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78" name="Google Shape;78;p9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w="19050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" name="Google Shape;79;p9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80" name="Google Shape;80;p9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name="adj1" fmla="val 0"/>
                </a:avLst>
              </a:prstGeom>
              <a:solidFill>
                <a:srgbClr val="1257CC"/>
              </a:solidFill>
              <a:ln w="1905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1" name="Google Shape;81;p9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2" name="Google Shape;82;p9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" name="Google Shape;83;p9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4244050" y="1665475"/>
            <a:ext cx="4172700" cy="552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1"/>
          </p:nvPr>
        </p:nvSpPr>
        <p:spPr>
          <a:xfrm>
            <a:off x="4244250" y="2217600"/>
            <a:ext cx="4172700" cy="16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0" y="-12850"/>
            <a:ext cx="9144000" cy="5143500"/>
          </a:xfrm>
          <a:prstGeom prst="frame">
            <a:avLst>
              <a:gd name="adj1" fmla="val 8626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 rot="409">
            <a:off x="926775" y="2787075"/>
            <a:ext cx="2524200" cy="18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9" name="Google Shape;89;p10"/>
          <p:cNvGrpSpPr/>
          <p:nvPr/>
        </p:nvGrpSpPr>
        <p:grpSpPr>
          <a:xfrm>
            <a:off x="150" y="-12455"/>
            <a:ext cx="1534450" cy="5143500"/>
            <a:chOff x="150" y="-6025"/>
            <a:chExt cx="1534450" cy="5143500"/>
          </a:xfrm>
        </p:grpSpPr>
        <p:grpSp>
          <p:nvGrpSpPr>
            <p:cNvPr id="90" name="Google Shape;90;p10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91" name="Google Shape;91;p10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name="adj1" fmla="val 0"/>
                </a:avLst>
              </a:prstGeom>
              <a:solidFill>
                <a:srgbClr val="1257CC"/>
              </a:solidFill>
              <a:ln w="1905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2" name="Google Shape;92;p10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" name="Google Shape;93;p10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10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3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116" name="Google Shape;116;p13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w="19050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117;p13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118" name="Google Shape;118;p13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name="adj1" fmla="val 0"/>
                </a:avLst>
              </a:prstGeom>
              <a:solidFill>
                <a:srgbClr val="1257CC"/>
              </a:solidFill>
              <a:ln w="1905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9" name="Google Shape;119;p13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0" name="Google Shape;120;p13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" name="Google Shape;121;p13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13"/>
          <p:cNvSpPr txBox="1">
            <a:spLocks noGrp="1"/>
          </p:cNvSpPr>
          <p:nvPr>
            <p:ph type="subTitle" idx="1"/>
          </p:nvPr>
        </p:nvSpPr>
        <p:spPr>
          <a:xfrm>
            <a:off x="2014861" y="1669600"/>
            <a:ext cx="2445300" cy="4077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2"/>
          </p:nvPr>
        </p:nvSpPr>
        <p:spPr>
          <a:xfrm>
            <a:off x="2013476" y="2018275"/>
            <a:ext cx="2445300" cy="88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hasCustomPrompt="1"/>
          </p:nvPr>
        </p:nvSpPr>
        <p:spPr>
          <a:xfrm>
            <a:off x="1036901" y="1669600"/>
            <a:ext cx="9693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3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3"/>
          </p:nvPr>
        </p:nvSpPr>
        <p:spPr>
          <a:xfrm>
            <a:off x="2013486" y="3021225"/>
            <a:ext cx="2445300" cy="407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4"/>
          </p:nvPr>
        </p:nvSpPr>
        <p:spPr>
          <a:xfrm>
            <a:off x="2013476" y="3368313"/>
            <a:ext cx="2445300" cy="88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5" hasCustomPrompt="1"/>
          </p:nvPr>
        </p:nvSpPr>
        <p:spPr>
          <a:xfrm>
            <a:off x="1036901" y="3021225"/>
            <a:ext cx="9693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3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6"/>
          </p:nvPr>
        </p:nvSpPr>
        <p:spPr>
          <a:xfrm>
            <a:off x="5969309" y="1669600"/>
            <a:ext cx="2445300" cy="4077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7"/>
          </p:nvPr>
        </p:nvSpPr>
        <p:spPr>
          <a:xfrm>
            <a:off x="5967924" y="2018275"/>
            <a:ext cx="2445300" cy="88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8" hasCustomPrompt="1"/>
          </p:nvPr>
        </p:nvSpPr>
        <p:spPr>
          <a:xfrm>
            <a:off x="4998649" y="1669600"/>
            <a:ext cx="9693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3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9"/>
          </p:nvPr>
        </p:nvSpPr>
        <p:spPr>
          <a:xfrm>
            <a:off x="5969374" y="3021225"/>
            <a:ext cx="2445300" cy="407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3"/>
          </p:nvPr>
        </p:nvSpPr>
        <p:spPr>
          <a:xfrm>
            <a:off x="5969374" y="3368300"/>
            <a:ext cx="2445300" cy="88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14" hasCustomPrompt="1"/>
          </p:nvPr>
        </p:nvSpPr>
        <p:spPr>
          <a:xfrm>
            <a:off x="4998649" y="3021225"/>
            <a:ext cx="9693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3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15"/>
          </p:nvPr>
        </p:nvSpPr>
        <p:spPr>
          <a:xfrm>
            <a:off x="1024825" y="540000"/>
            <a:ext cx="4759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5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155" name="Google Shape;155;p15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w="19050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15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157" name="Google Shape;157;p15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name="adj1" fmla="val 0"/>
                </a:avLst>
              </a:prstGeom>
              <a:solidFill>
                <a:srgbClr val="1257CC"/>
              </a:solidFill>
              <a:ln w="1905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8" name="Google Shape;158;p15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9" name="Google Shape;159;p15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" name="Google Shape;160;p15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15"/>
          <p:cNvSpPr txBox="1">
            <a:spLocks noGrp="1"/>
          </p:cNvSpPr>
          <p:nvPr>
            <p:ph type="subTitle" idx="1"/>
          </p:nvPr>
        </p:nvSpPr>
        <p:spPr>
          <a:xfrm>
            <a:off x="2059050" y="3517425"/>
            <a:ext cx="5330700" cy="7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title"/>
          </p:nvPr>
        </p:nvSpPr>
        <p:spPr>
          <a:xfrm>
            <a:off x="2007450" y="1492350"/>
            <a:ext cx="5433900" cy="186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9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19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226" name="Google Shape;226;p19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w="19050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" name="Google Shape;227;p19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228" name="Google Shape;228;p19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name="adj1" fmla="val 0"/>
                </a:avLst>
              </a:prstGeom>
              <a:solidFill>
                <a:srgbClr val="1257CC"/>
              </a:solidFill>
              <a:ln w="1905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9" name="Google Shape;229;p19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0" name="Google Shape;230;p19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" name="Google Shape;231;p19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19"/>
          <p:cNvSpPr/>
          <p:nvPr/>
        </p:nvSpPr>
        <p:spPr>
          <a:xfrm>
            <a:off x="4572000" y="427625"/>
            <a:ext cx="4256700" cy="4276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19"/>
          <p:cNvGrpSpPr/>
          <p:nvPr/>
        </p:nvGrpSpPr>
        <p:grpSpPr>
          <a:xfrm>
            <a:off x="4590848" y="446818"/>
            <a:ext cx="4230954" cy="4251638"/>
            <a:chOff x="4565126" y="446818"/>
            <a:chExt cx="4230954" cy="4251638"/>
          </a:xfrm>
        </p:grpSpPr>
        <p:grpSp>
          <p:nvGrpSpPr>
            <p:cNvPr id="234" name="Google Shape;234;p19"/>
            <p:cNvGrpSpPr/>
            <p:nvPr/>
          </p:nvGrpSpPr>
          <p:grpSpPr>
            <a:xfrm rot="5400000">
              <a:off x="4554784" y="457160"/>
              <a:ext cx="4251638" cy="4230954"/>
              <a:chOff x="1764538" y="-889963"/>
              <a:chExt cx="7378754" cy="7155342"/>
            </a:xfrm>
          </p:grpSpPr>
          <p:grpSp>
            <p:nvGrpSpPr>
              <p:cNvPr id="235" name="Google Shape;235;p19"/>
              <p:cNvGrpSpPr/>
              <p:nvPr/>
            </p:nvGrpSpPr>
            <p:grpSpPr>
              <a:xfrm>
                <a:off x="1764538" y="-857226"/>
                <a:ext cx="7378754" cy="7122605"/>
                <a:chOff x="1225201" y="-5295876"/>
                <a:chExt cx="7378754" cy="7122605"/>
              </a:xfrm>
            </p:grpSpPr>
            <p:sp>
              <p:nvSpPr>
                <p:cNvPr id="236" name="Google Shape;236;p19"/>
                <p:cNvSpPr/>
                <p:nvPr/>
              </p:nvSpPr>
              <p:spPr>
                <a:xfrm>
                  <a:off x="1500031" y="-5295876"/>
                  <a:ext cx="25" cy="7122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02671" fill="none" extrusionOk="0">
                      <a:moveTo>
                        <a:pt x="1" y="1"/>
                      </a:moveTo>
                      <a:lnTo>
                        <a:pt x="1" y="302671"/>
                      </a:lnTo>
                    </a:path>
                  </a:pathLst>
                </a:custGeom>
                <a:noFill/>
                <a:ln w="14175" cap="flat" cmpd="sng">
                  <a:solidFill>
                    <a:srgbClr val="FCEDDE"/>
                  </a:solidFill>
                  <a:prstDash val="solid"/>
                  <a:miter lim="9452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19"/>
                <p:cNvSpPr/>
                <p:nvPr/>
              </p:nvSpPr>
              <p:spPr>
                <a:xfrm>
                  <a:off x="2263332" y="-5295876"/>
                  <a:ext cx="25" cy="7122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02671" fill="none" extrusionOk="0">
                      <a:moveTo>
                        <a:pt x="0" y="1"/>
                      </a:moveTo>
                      <a:lnTo>
                        <a:pt x="0" y="302671"/>
                      </a:lnTo>
                    </a:path>
                  </a:pathLst>
                </a:custGeom>
                <a:noFill/>
                <a:ln w="14175" cap="flat" cmpd="sng">
                  <a:solidFill>
                    <a:srgbClr val="FCEDDE"/>
                  </a:solidFill>
                  <a:prstDash val="solid"/>
                  <a:miter lim="9452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19"/>
                <p:cNvSpPr/>
                <p:nvPr/>
              </p:nvSpPr>
              <p:spPr>
                <a:xfrm>
                  <a:off x="3031333" y="-5295876"/>
                  <a:ext cx="25" cy="7122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02671" fill="none" extrusionOk="0">
                      <a:moveTo>
                        <a:pt x="1" y="1"/>
                      </a:moveTo>
                      <a:lnTo>
                        <a:pt x="1" y="302671"/>
                      </a:lnTo>
                    </a:path>
                  </a:pathLst>
                </a:custGeom>
                <a:noFill/>
                <a:ln w="14175" cap="flat" cmpd="sng">
                  <a:solidFill>
                    <a:srgbClr val="FCEDDE"/>
                  </a:solidFill>
                  <a:prstDash val="solid"/>
                  <a:miter lim="9452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19"/>
                <p:cNvSpPr/>
                <p:nvPr/>
              </p:nvSpPr>
              <p:spPr>
                <a:xfrm>
                  <a:off x="3797009" y="-5295876"/>
                  <a:ext cx="25" cy="7122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02671" fill="none" extrusionOk="0">
                      <a:moveTo>
                        <a:pt x="0" y="1"/>
                      </a:moveTo>
                      <a:lnTo>
                        <a:pt x="0" y="302671"/>
                      </a:lnTo>
                    </a:path>
                  </a:pathLst>
                </a:custGeom>
                <a:noFill/>
                <a:ln w="14175" cap="flat" cmpd="sng">
                  <a:solidFill>
                    <a:srgbClr val="FCEDDE"/>
                  </a:solidFill>
                  <a:prstDash val="solid"/>
                  <a:miter lim="9452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19"/>
                <p:cNvSpPr/>
                <p:nvPr/>
              </p:nvSpPr>
              <p:spPr>
                <a:xfrm>
                  <a:off x="4562660" y="-5295876"/>
                  <a:ext cx="25" cy="7122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02671" fill="none" extrusionOk="0">
                      <a:moveTo>
                        <a:pt x="0" y="1"/>
                      </a:moveTo>
                      <a:lnTo>
                        <a:pt x="0" y="302671"/>
                      </a:lnTo>
                    </a:path>
                  </a:pathLst>
                </a:custGeom>
                <a:noFill/>
                <a:ln w="14175" cap="flat" cmpd="sng">
                  <a:solidFill>
                    <a:srgbClr val="FCEDDE"/>
                  </a:solidFill>
                  <a:prstDash val="solid"/>
                  <a:miter lim="9452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19"/>
                <p:cNvSpPr/>
                <p:nvPr/>
              </p:nvSpPr>
              <p:spPr>
                <a:xfrm>
                  <a:off x="5328311" y="-5295876"/>
                  <a:ext cx="25" cy="7122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02671" fill="none" extrusionOk="0">
                      <a:moveTo>
                        <a:pt x="1" y="1"/>
                      </a:moveTo>
                      <a:lnTo>
                        <a:pt x="1" y="302671"/>
                      </a:lnTo>
                    </a:path>
                  </a:pathLst>
                </a:custGeom>
                <a:noFill/>
                <a:ln w="14175" cap="flat" cmpd="sng">
                  <a:solidFill>
                    <a:srgbClr val="FCEDDE"/>
                  </a:solidFill>
                  <a:prstDash val="solid"/>
                  <a:miter lim="9452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19"/>
                <p:cNvSpPr/>
                <p:nvPr/>
              </p:nvSpPr>
              <p:spPr>
                <a:xfrm>
                  <a:off x="6091612" y="-5295876"/>
                  <a:ext cx="25" cy="7122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02671" fill="none" extrusionOk="0">
                      <a:moveTo>
                        <a:pt x="0" y="1"/>
                      </a:moveTo>
                      <a:lnTo>
                        <a:pt x="0" y="302671"/>
                      </a:lnTo>
                    </a:path>
                  </a:pathLst>
                </a:custGeom>
                <a:noFill/>
                <a:ln w="14175" cap="flat" cmpd="sng">
                  <a:solidFill>
                    <a:srgbClr val="FCEDDE"/>
                  </a:solidFill>
                  <a:prstDash val="solid"/>
                  <a:miter lim="9452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19"/>
                <p:cNvSpPr/>
                <p:nvPr/>
              </p:nvSpPr>
              <p:spPr>
                <a:xfrm>
                  <a:off x="6857263" y="-5295876"/>
                  <a:ext cx="25" cy="7122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302671" fill="none" extrusionOk="0">
                      <a:moveTo>
                        <a:pt x="0" y="1"/>
                      </a:moveTo>
                      <a:lnTo>
                        <a:pt x="0" y="302671"/>
                      </a:lnTo>
                    </a:path>
                  </a:pathLst>
                </a:custGeom>
                <a:noFill/>
                <a:ln w="14175" cap="flat" cmpd="sng">
                  <a:solidFill>
                    <a:srgbClr val="FCEDDE"/>
                  </a:solidFill>
                  <a:prstDash val="solid"/>
                  <a:miter lim="9452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19"/>
                <p:cNvSpPr/>
                <p:nvPr/>
              </p:nvSpPr>
              <p:spPr>
                <a:xfrm>
                  <a:off x="1225201" y="-4791984"/>
                  <a:ext cx="7378754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909" h="1" fill="none" extrusionOk="0">
                      <a:moveTo>
                        <a:pt x="34690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4175" cap="flat" cmpd="sng">
                  <a:solidFill>
                    <a:srgbClr val="FCEDDE"/>
                  </a:solidFill>
                  <a:prstDash val="solid"/>
                  <a:miter lim="9452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19"/>
                <p:cNvSpPr/>
                <p:nvPr/>
              </p:nvSpPr>
              <p:spPr>
                <a:xfrm>
                  <a:off x="1225201" y="-4026336"/>
                  <a:ext cx="7378754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909" h="1" fill="none" extrusionOk="0">
                      <a:moveTo>
                        <a:pt x="34690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4175" cap="flat" cmpd="sng">
                  <a:solidFill>
                    <a:srgbClr val="FCEDDE"/>
                  </a:solidFill>
                  <a:prstDash val="solid"/>
                  <a:miter lim="9452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19"/>
                <p:cNvSpPr/>
                <p:nvPr/>
              </p:nvSpPr>
              <p:spPr>
                <a:xfrm>
                  <a:off x="1225201" y="-3260688"/>
                  <a:ext cx="7378754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909" h="1" fill="none" extrusionOk="0">
                      <a:moveTo>
                        <a:pt x="34690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4175" cap="flat" cmpd="sng">
                  <a:solidFill>
                    <a:srgbClr val="FCEDDE"/>
                  </a:solidFill>
                  <a:prstDash val="solid"/>
                  <a:miter lim="9452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19"/>
                <p:cNvSpPr/>
                <p:nvPr/>
              </p:nvSpPr>
              <p:spPr>
                <a:xfrm>
                  <a:off x="1225201" y="-2497390"/>
                  <a:ext cx="7378754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909" h="1" fill="none" extrusionOk="0">
                      <a:moveTo>
                        <a:pt x="34690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4175" cap="flat" cmpd="sng">
                  <a:solidFill>
                    <a:srgbClr val="FCEDDE"/>
                  </a:solidFill>
                  <a:prstDash val="solid"/>
                  <a:miter lim="9452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19"/>
                <p:cNvSpPr/>
                <p:nvPr/>
              </p:nvSpPr>
              <p:spPr>
                <a:xfrm>
                  <a:off x="1225201" y="-1731741"/>
                  <a:ext cx="7378754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909" h="1" fill="none" extrusionOk="0">
                      <a:moveTo>
                        <a:pt x="34690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4175" cap="flat" cmpd="sng">
                  <a:solidFill>
                    <a:srgbClr val="FCEDDE"/>
                  </a:solidFill>
                  <a:prstDash val="solid"/>
                  <a:miter lim="9452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19"/>
                <p:cNvSpPr/>
                <p:nvPr/>
              </p:nvSpPr>
              <p:spPr>
                <a:xfrm>
                  <a:off x="1225201" y="-966093"/>
                  <a:ext cx="7378754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909" h="1" fill="none" extrusionOk="0">
                      <a:moveTo>
                        <a:pt x="346908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4175" cap="flat" cmpd="sng">
                  <a:solidFill>
                    <a:srgbClr val="FCEDDE"/>
                  </a:solidFill>
                  <a:prstDash val="solid"/>
                  <a:miter lim="9452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19"/>
                <p:cNvSpPr/>
                <p:nvPr/>
              </p:nvSpPr>
              <p:spPr>
                <a:xfrm>
                  <a:off x="1225201" y="-198070"/>
                  <a:ext cx="7378754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909" h="1" fill="none" extrusionOk="0">
                      <a:moveTo>
                        <a:pt x="34690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4175" cap="flat" cmpd="sng">
                  <a:solidFill>
                    <a:srgbClr val="FCEDDE"/>
                  </a:solidFill>
                  <a:prstDash val="solid"/>
                  <a:miter lim="9452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1" name="Google Shape;251;p19"/>
              <p:cNvSpPr/>
              <p:nvPr/>
            </p:nvSpPr>
            <p:spPr>
              <a:xfrm>
                <a:off x="8162251" y="-857226"/>
                <a:ext cx="25" cy="7122605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8924452" y="-889963"/>
                <a:ext cx="25" cy="7122605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19"/>
            <p:cNvGrpSpPr/>
            <p:nvPr/>
          </p:nvGrpSpPr>
          <p:grpSpPr>
            <a:xfrm rot="5400000">
              <a:off x="2959580" y="2345564"/>
              <a:ext cx="4251638" cy="454147"/>
              <a:chOff x="1225201" y="-966093"/>
              <a:chExt cx="7378754" cy="768048"/>
            </a:xfrm>
          </p:grpSpPr>
          <p:sp>
            <p:nvSpPr>
              <p:cNvPr id="254" name="Google Shape;254;p19"/>
              <p:cNvSpPr/>
              <p:nvPr/>
            </p:nvSpPr>
            <p:spPr>
              <a:xfrm>
                <a:off x="1225201" y="-966093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1"/>
                    </a:moveTo>
                    <a:lnTo>
                      <a:pt x="0" y="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1225201" y="-198070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6" name="Google Shape;256;p19"/>
          <p:cNvSpPr txBox="1">
            <a:spLocks noGrp="1"/>
          </p:cNvSpPr>
          <p:nvPr>
            <p:ph type="title"/>
          </p:nvPr>
        </p:nvSpPr>
        <p:spPr>
          <a:xfrm>
            <a:off x="926775" y="1131875"/>
            <a:ext cx="3346500" cy="18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9"/>
          <p:cNvSpPr txBox="1">
            <a:spLocks noGrp="1"/>
          </p:cNvSpPr>
          <p:nvPr>
            <p:ph type="subTitle" idx="1"/>
          </p:nvPr>
        </p:nvSpPr>
        <p:spPr>
          <a:xfrm>
            <a:off x="926777" y="2987525"/>
            <a:ext cx="3346500" cy="9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35"/>
          <p:cNvGrpSpPr/>
          <p:nvPr/>
        </p:nvGrpSpPr>
        <p:grpSpPr>
          <a:xfrm>
            <a:off x="150" y="-6025"/>
            <a:ext cx="8828400" cy="5143500"/>
            <a:chOff x="150" y="-6025"/>
            <a:chExt cx="8828400" cy="5143500"/>
          </a:xfrm>
        </p:grpSpPr>
        <p:sp>
          <p:nvSpPr>
            <p:cNvPr id="486" name="Google Shape;486;p35"/>
            <p:cNvSpPr/>
            <p:nvPr/>
          </p:nvSpPr>
          <p:spPr>
            <a:xfrm>
              <a:off x="632850" y="430825"/>
              <a:ext cx="8195700" cy="4282800"/>
            </a:xfrm>
            <a:prstGeom prst="rect">
              <a:avLst/>
            </a:prstGeom>
            <a:solidFill>
              <a:srgbClr val="F2E3D4"/>
            </a:solidFill>
            <a:ln w="19050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7" name="Google Shape;487;p35"/>
            <p:cNvGrpSpPr/>
            <p:nvPr/>
          </p:nvGrpSpPr>
          <p:grpSpPr>
            <a:xfrm>
              <a:off x="810625" y="132825"/>
              <a:ext cx="723975" cy="258300"/>
              <a:chOff x="1418925" y="633825"/>
              <a:chExt cx="723975" cy="258300"/>
            </a:xfrm>
          </p:grpSpPr>
          <p:sp>
            <p:nvSpPr>
              <p:cNvPr id="488" name="Google Shape;488;p35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name="adj1" fmla="val 0"/>
                </a:avLst>
              </a:prstGeom>
              <a:solidFill>
                <a:srgbClr val="1257CC"/>
              </a:solidFill>
              <a:ln w="1905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9" name="Google Shape;489;p35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0" name="Google Shape;490;p35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35"/>
            <p:cNvSpPr/>
            <p:nvPr/>
          </p:nvSpPr>
          <p:spPr>
            <a:xfrm>
              <a:off x="150" y="-6025"/>
              <a:ext cx="632700" cy="51435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35"/>
          <p:cNvSpPr/>
          <p:nvPr/>
        </p:nvSpPr>
        <p:spPr>
          <a:xfrm>
            <a:off x="3691050" y="1414675"/>
            <a:ext cx="5138100" cy="3294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5"/>
          <p:cNvSpPr/>
          <p:nvPr/>
        </p:nvSpPr>
        <p:spPr>
          <a:xfrm>
            <a:off x="630450" y="1113475"/>
            <a:ext cx="8198700" cy="439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35"/>
          <p:cNvGrpSpPr/>
          <p:nvPr/>
        </p:nvGrpSpPr>
        <p:grpSpPr>
          <a:xfrm>
            <a:off x="1491282" y="1158871"/>
            <a:ext cx="6165551" cy="326993"/>
            <a:chOff x="1491282" y="4283071"/>
            <a:chExt cx="6165551" cy="326993"/>
          </a:xfrm>
        </p:grpSpPr>
        <p:sp>
          <p:nvSpPr>
            <p:cNvPr id="495" name="Google Shape;495;p35"/>
            <p:cNvSpPr/>
            <p:nvPr/>
          </p:nvSpPr>
          <p:spPr>
            <a:xfrm>
              <a:off x="1491282" y="4283071"/>
              <a:ext cx="333176" cy="326993"/>
            </a:xfrm>
            <a:custGeom>
              <a:avLst/>
              <a:gdLst/>
              <a:ahLst/>
              <a:cxnLst/>
              <a:rect l="l" t="t" r="r" b="b"/>
              <a:pathLst>
                <a:path w="16543" h="16236" extrusionOk="0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2657757" y="4283071"/>
              <a:ext cx="333176" cy="326993"/>
            </a:xfrm>
            <a:custGeom>
              <a:avLst/>
              <a:gdLst/>
              <a:ahLst/>
              <a:cxnLst/>
              <a:rect l="l" t="t" r="r" b="b"/>
              <a:pathLst>
                <a:path w="16543" h="16236" extrusionOk="0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3824232" y="4283071"/>
              <a:ext cx="333176" cy="326993"/>
            </a:xfrm>
            <a:custGeom>
              <a:avLst/>
              <a:gdLst/>
              <a:ahLst/>
              <a:cxnLst/>
              <a:rect l="l" t="t" r="r" b="b"/>
              <a:pathLst>
                <a:path w="16543" h="16236" extrusionOk="0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4990707" y="4283071"/>
              <a:ext cx="333176" cy="326993"/>
            </a:xfrm>
            <a:custGeom>
              <a:avLst/>
              <a:gdLst/>
              <a:ahLst/>
              <a:cxnLst/>
              <a:rect l="l" t="t" r="r" b="b"/>
              <a:pathLst>
                <a:path w="16543" h="16236" extrusionOk="0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6157182" y="4283071"/>
              <a:ext cx="333176" cy="326993"/>
            </a:xfrm>
            <a:custGeom>
              <a:avLst/>
              <a:gdLst/>
              <a:ahLst/>
              <a:cxnLst/>
              <a:rect l="l" t="t" r="r" b="b"/>
              <a:pathLst>
                <a:path w="16543" h="16236" extrusionOk="0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7323657" y="4283071"/>
              <a:ext cx="333176" cy="326993"/>
            </a:xfrm>
            <a:custGeom>
              <a:avLst/>
              <a:gdLst/>
              <a:ahLst/>
              <a:cxnLst/>
              <a:rect l="l" t="t" r="r" b="b"/>
              <a:pathLst>
                <a:path w="16543" h="16236" extrusionOk="0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9500" y="540000"/>
            <a:ext cx="760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9500" y="1152475"/>
            <a:ext cx="7604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  <p:sldLayoutId id="2147483659" r:id="rId6"/>
    <p:sldLayoutId id="2147483661" r:id="rId7"/>
    <p:sldLayoutId id="2147483665" r:id="rId8"/>
    <p:sldLayoutId id="2147483681" r:id="rId9"/>
    <p:sldLayoutId id="214748368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0"/>
          <p:cNvSpPr txBox="1">
            <a:spLocks noGrp="1"/>
          </p:cNvSpPr>
          <p:nvPr>
            <p:ph type="ctrTitle"/>
          </p:nvPr>
        </p:nvSpPr>
        <p:spPr>
          <a:xfrm>
            <a:off x="1101000" y="-69018"/>
            <a:ext cx="6741600" cy="30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Kelompok 2</a:t>
            </a:r>
            <a:endParaRPr dirty="0">
              <a:solidFill>
                <a:srgbClr val="CC0000"/>
              </a:solidFill>
            </a:endParaRPr>
          </a:p>
        </p:txBody>
      </p:sp>
      <p:sp>
        <p:nvSpPr>
          <p:cNvPr id="521" name="Google Shape;521;p40"/>
          <p:cNvSpPr txBox="1">
            <a:spLocks noGrp="1"/>
          </p:cNvSpPr>
          <p:nvPr>
            <p:ph type="subTitle" idx="1"/>
          </p:nvPr>
        </p:nvSpPr>
        <p:spPr>
          <a:xfrm>
            <a:off x="1101000" y="3831450"/>
            <a:ext cx="67416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ID" dirty="0" err="1"/>
              <a:t>Pembahasan</a:t>
            </a:r>
            <a:r>
              <a:rPr lang="en-ID" dirty="0"/>
              <a:t> </a:t>
            </a:r>
            <a:r>
              <a:rPr lang="en-ID" dirty="0" err="1"/>
              <a:t>Mengenai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“Data Movie &amp; TV Serial”</a:t>
            </a:r>
            <a:endParaRPr dirty="0"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810625" y="132825"/>
            <a:ext cx="723975" cy="258300"/>
            <a:chOff x="1418925" y="633825"/>
            <a:chExt cx="723975" cy="258300"/>
          </a:xfrm>
        </p:grpSpPr>
        <p:sp>
          <p:nvSpPr>
            <p:cNvPr id="523" name="Google Shape;523;p40"/>
            <p:cNvSpPr/>
            <p:nvPr/>
          </p:nvSpPr>
          <p:spPr>
            <a:xfrm>
              <a:off x="1418925" y="633825"/>
              <a:ext cx="258300" cy="258300"/>
            </a:xfrm>
            <a:prstGeom prst="mathMultiply">
              <a:avLst>
                <a:gd name="adj1" fmla="val 0"/>
              </a:avLst>
            </a:prstGeom>
            <a:solidFill>
              <a:srgbClr val="1257CC"/>
            </a:solidFill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4" name="Google Shape;524;p40"/>
            <p:cNvCxnSpPr/>
            <p:nvPr/>
          </p:nvCxnSpPr>
          <p:spPr>
            <a:xfrm>
              <a:off x="2007000" y="824368"/>
              <a:ext cx="135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5" name="Google Shape;525;p40"/>
            <p:cNvSpPr/>
            <p:nvPr/>
          </p:nvSpPr>
          <p:spPr>
            <a:xfrm>
              <a:off x="1746550" y="694447"/>
              <a:ext cx="135900" cy="1359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40"/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Krona One"/>
                <a:ea typeface="Krona One"/>
                <a:cs typeface="Krona One"/>
                <a:sym typeface="Krona One"/>
              </a:rPr>
              <a:t>Pemrograman Berbasis Objek</a:t>
            </a:r>
            <a:endParaRPr sz="1200" dirty="0"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527" name="Google Shape;527;p40"/>
          <p:cNvGrpSpPr/>
          <p:nvPr/>
        </p:nvGrpSpPr>
        <p:grpSpPr>
          <a:xfrm>
            <a:off x="1275975" y="4784452"/>
            <a:ext cx="7005231" cy="269725"/>
            <a:chOff x="1275975" y="4784452"/>
            <a:chExt cx="7005231" cy="269725"/>
          </a:xfrm>
        </p:grpSpPr>
        <p:sp>
          <p:nvSpPr>
            <p:cNvPr id="528" name="Google Shape;528;p40"/>
            <p:cNvSpPr/>
            <p:nvPr/>
          </p:nvSpPr>
          <p:spPr>
            <a:xfrm>
              <a:off x="1275975" y="4784475"/>
              <a:ext cx="269256" cy="269685"/>
            </a:xfrm>
            <a:custGeom>
              <a:avLst/>
              <a:gdLst/>
              <a:ahLst/>
              <a:cxnLst/>
              <a:rect l="l" t="t" r="r" b="b"/>
              <a:pathLst>
                <a:path w="20716" h="20749" extrusionOk="0">
                  <a:moveTo>
                    <a:pt x="17680" y="17680"/>
                  </a:moveTo>
                  <a:lnTo>
                    <a:pt x="17680" y="17680"/>
                  </a:lnTo>
                  <a:lnTo>
                    <a:pt x="17680" y="17680"/>
                  </a:lnTo>
                  <a:close/>
                  <a:moveTo>
                    <a:pt x="10375" y="1"/>
                  </a:moveTo>
                  <a:lnTo>
                    <a:pt x="8507" y="5805"/>
                  </a:lnTo>
                  <a:lnTo>
                    <a:pt x="3036" y="3003"/>
                  </a:lnTo>
                  <a:lnTo>
                    <a:pt x="5772" y="8473"/>
                  </a:lnTo>
                  <a:lnTo>
                    <a:pt x="1" y="10341"/>
                  </a:lnTo>
                  <a:lnTo>
                    <a:pt x="5772" y="12276"/>
                  </a:lnTo>
                  <a:lnTo>
                    <a:pt x="3036" y="17680"/>
                  </a:lnTo>
                  <a:lnTo>
                    <a:pt x="8440" y="14945"/>
                  </a:lnTo>
                  <a:lnTo>
                    <a:pt x="10375" y="20749"/>
                  </a:lnTo>
                  <a:lnTo>
                    <a:pt x="12243" y="14945"/>
                  </a:lnTo>
                  <a:lnTo>
                    <a:pt x="17680" y="17680"/>
                  </a:lnTo>
                  <a:lnTo>
                    <a:pt x="14911" y="12276"/>
                  </a:lnTo>
                  <a:lnTo>
                    <a:pt x="20716" y="10408"/>
                  </a:lnTo>
                  <a:lnTo>
                    <a:pt x="14911" y="8473"/>
                  </a:lnTo>
                  <a:lnTo>
                    <a:pt x="17713" y="3069"/>
                  </a:lnTo>
                  <a:lnTo>
                    <a:pt x="12243" y="5805"/>
                  </a:lnTo>
                  <a:lnTo>
                    <a:pt x="103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 txBox="1"/>
            <p:nvPr/>
          </p:nvSpPr>
          <p:spPr>
            <a:xfrm>
              <a:off x="1716900" y="4784464"/>
              <a:ext cx="15132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Krona One"/>
                  <a:ea typeface="Krona One"/>
                  <a:cs typeface="Krona One"/>
                  <a:sym typeface="Krona One"/>
                </a:rPr>
                <a:t>2IA03</a:t>
              </a:r>
              <a:endParaRPr sz="1000" dirty="0"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3400650" y="4784475"/>
              <a:ext cx="269256" cy="269685"/>
            </a:xfrm>
            <a:custGeom>
              <a:avLst/>
              <a:gdLst/>
              <a:ahLst/>
              <a:cxnLst/>
              <a:rect l="l" t="t" r="r" b="b"/>
              <a:pathLst>
                <a:path w="20716" h="20749" extrusionOk="0">
                  <a:moveTo>
                    <a:pt x="17680" y="17680"/>
                  </a:moveTo>
                  <a:lnTo>
                    <a:pt x="17680" y="17680"/>
                  </a:lnTo>
                  <a:lnTo>
                    <a:pt x="17680" y="17680"/>
                  </a:lnTo>
                  <a:close/>
                  <a:moveTo>
                    <a:pt x="10375" y="1"/>
                  </a:moveTo>
                  <a:lnTo>
                    <a:pt x="8507" y="5805"/>
                  </a:lnTo>
                  <a:lnTo>
                    <a:pt x="3036" y="3003"/>
                  </a:lnTo>
                  <a:lnTo>
                    <a:pt x="5772" y="8473"/>
                  </a:lnTo>
                  <a:lnTo>
                    <a:pt x="1" y="10341"/>
                  </a:lnTo>
                  <a:lnTo>
                    <a:pt x="5772" y="12276"/>
                  </a:lnTo>
                  <a:lnTo>
                    <a:pt x="3036" y="17680"/>
                  </a:lnTo>
                  <a:lnTo>
                    <a:pt x="8440" y="14945"/>
                  </a:lnTo>
                  <a:lnTo>
                    <a:pt x="10375" y="20749"/>
                  </a:lnTo>
                  <a:lnTo>
                    <a:pt x="12243" y="14945"/>
                  </a:lnTo>
                  <a:lnTo>
                    <a:pt x="17680" y="17680"/>
                  </a:lnTo>
                  <a:lnTo>
                    <a:pt x="14911" y="12276"/>
                  </a:lnTo>
                  <a:lnTo>
                    <a:pt x="20716" y="10408"/>
                  </a:lnTo>
                  <a:lnTo>
                    <a:pt x="14911" y="8473"/>
                  </a:lnTo>
                  <a:lnTo>
                    <a:pt x="17713" y="3069"/>
                  </a:lnTo>
                  <a:lnTo>
                    <a:pt x="12243" y="5805"/>
                  </a:lnTo>
                  <a:lnTo>
                    <a:pt x="103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 txBox="1"/>
            <p:nvPr/>
          </p:nvSpPr>
          <p:spPr>
            <a:xfrm>
              <a:off x="3931500" y="4784477"/>
              <a:ext cx="15132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Krona One"/>
                  <a:ea typeface="Krona One"/>
                  <a:cs typeface="Krona One"/>
                  <a:sym typeface="Krona One"/>
                </a:rPr>
                <a:t>SEMESTER 4</a:t>
              </a:r>
              <a:endParaRPr sz="1000" dirty="0"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5706300" y="4784488"/>
              <a:ext cx="269256" cy="269685"/>
            </a:xfrm>
            <a:custGeom>
              <a:avLst/>
              <a:gdLst/>
              <a:ahLst/>
              <a:cxnLst/>
              <a:rect l="l" t="t" r="r" b="b"/>
              <a:pathLst>
                <a:path w="20716" h="20749" extrusionOk="0">
                  <a:moveTo>
                    <a:pt x="17680" y="17680"/>
                  </a:moveTo>
                  <a:lnTo>
                    <a:pt x="17680" y="17680"/>
                  </a:lnTo>
                  <a:lnTo>
                    <a:pt x="17680" y="17680"/>
                  </a:lnTo>
                  <a:close/>
                  <a:moveTo>
                    <a:pt x="10375" y="1"/>
                  </a:moveTo>
                  <a:lnTo>
                    <a:pt x="8507" y="5805"/>
                  </a:lnTo>
                  <a:lnTo>
                    <a:pt x="3036" y="3003"/>
                  </a:lnTo>
                  <a:lnTo>
                    <a:pt x="5772" y="8473"/>
                  </a:lnTo>
                  <a:lnTo>
                    <a:pt x="1" y="10341"/>
                  </a:lnTo>
                  <a:lnTo>
                    <a:pt x="5772" y="12276"/>
                  </a:lnTo>
                  <a:lnTo>
                    <a:pt x="3036" y="17680"/>
                  </a:lnTo>
                  <a:lnTo>
                    <a:pt x="8440" y="14945"/>
                  </a:lnTo>
                  <a:lnTo>
                    <a:pt x="10375" y="20749"/>
                  </a:lnTo>
                  <a:lnTo>
                    <a:pt x="12243" y="14945"/>
                  </a:lnTo>
                  <a:lnTo>
                    <a:pt x="17680" y="17680"/>
                  </a:lnTo>
                  <a:lnTo>
                    <a:pt x="14911" y="12276"/>
                  </a:lnTo>
                  <a:lnTo>
                    <a:pt x="20716" y="10408"/>
                  </a:lnTo>
                  <a:lnTo>
                    <a:pt x="14911" y="8473"/>
                  </a:lnTo>
                  <a:lnTo>
                    <a:pt x="17713" y="3069"/>
                  </a:lnTo>
                  <a:lnTo>
                    <a:pt x="12243" y="5805"/>
                  </a:lnTo>
                  <a:lnTo>
                    <a:pt x="103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 txBox="1"/>
            <p:nvPr/>
          </p:nvSpPr>
          <p:spPr>
            <a:xfrm>
              <a:off x="6237150" y="4784452"/>
              <a:ext cx="15132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Krona One"/>
                  <a:ea typeface="Krona One"/>
                  <a:cs typeface="Krona One"/>
                  <a:sym typeface="Krona One"/>
                </a:rPr>
                <a:t>2022</a:t>
              </a:r>
              <a:endParaRPr sz="1000" dirty="0"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8011950" y="4784488"/>
              <a:ext cx="269256" cy="269685"/>
            </a:xfrm>
            <a:custGeom>
              <a:avLst/>
              <a:gdLst/>
              <a:ahLst/>
              <a:cxnLst/>
              <a:rect l="l" t="t" r="r" b="b"/>
              <a:pathLst>
                <a:path w="20716" h="20749" extrusionOk="0">
                  <a:moveTo>
                    <a:pt x="17680" y="17680"/>
                  </a:moveTo>
                  <a:lnTo>
                    <a:pt x="17680" y="17680"/>
                  </a:lnTo>
                  <a:lnTo>
                    <a:pt x="17680" y="17680"/>
                  </a:lnTo>
                  <a:close/>
                  <a:moveTo>
                    <a:pt x="10375" y="1"/>
                  </a:moveTo>
                  <a:lnTo>
                    <a:pt x="8507" y="5805"/>
                  </a:lnTo>
                  <a:lnTo>
                    <a:pt x="3036" y="3003"/>
                  </a:lnTo>
                  <a:lnTo>
                    <a:pt x="5772" y="8473"/>
                  </a:lnTo>
                  <a:lnTo>
                    <a:pt x="1" y="10341"/>
                  </a:lnTo>
                  <a:lnTo>
                    <a:pt x="5772" y="12276"/>
                  </a:lnTo>
                  <a:lnTo>
                    <a:pt x="3036" y="17680"/>
                  </a:lnTo>
                  <a:lnTo>
                    <a:pt x="8440" y="14945"/>
                  </a:lnTo>
                  <a:lnTo>
                    <a:pt x="10375" y="20749"/>
                  </a:lnTo>
                  <a:lnTo>
                    <a:pt x="12243" y="14945"/>
                  </a:lnTo>
                  <a:lnTo>
                    <a:pt x="17680" y="17680"/>
                  </a:lnTo>
                  <a:lnTo>
                    <a:pt x="14911" y="12276"/>
                  </a:lnTo>
                  <a:lnTo>
                    <a:pt x="20716" y="10408"/>
                  </a:lnTo>
                  <a:lnTo>
                    <a:pt x="14911" y="8473"/>
                  </a:lnTo>
                  <a:lnTo>
                    <a:pt x="17713" y="3069"/>
                  </a:lnTo>
                  <a:lnTo>
                    <a:pt x="12243" y="5805"/>
                  </a:lnTo>
                  <a:lnTo>
                    <a:pt x="103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40"/>
          <p:cNvGrpSpPr/>
          <p:nvPr/>
        </p:nvGrpSpPr>
        <p:grpSpPr>
          <a:xfrm>
            <a:off x="5208600" y="2571762"/>
            <a:ext cx="2634010" cy="1320114"/>
            <a:chOff x="7765424" y="4686813"/>
            <a:chExt cx="760615" cy="381205"/>
          </a:xfrm>
        </p:grpSpPr>
        <p:cxnSp>
          <p:nvCxnSpPr>
            <p:cNvPr id="536" name="Google Shape;536;p40"/>
            <p:cNvCxnSpPr/>
            <p:nvPr/>
          </p:nvCxnSpPr>
          <p:spPr>
            <a:xfrm>
              <a:off x="7765424" y="4877425"/>
              <a:ext cx="6651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37" name="Google Shape;537;p40"/>
            <p:cNvGrpSpPr/>
            <p:nvPr/>
          </p:nvGrpSpPr>
          <p:grpSpPr>
            <a:xfrm flipH="1">
              <a:off x="8335406" y="4686813"/>
              <a:ext cx="190633" cy="381205"/>
              <a:chOff x="4289475" y="3514800"/>
              <a:chExt cx="302400" cy="604800"/>
            </a:xfrm>
          </p:grpSpPr>
          <p:sp>
            <p:nvSpPr>
              <p:cNvPr id="538" name="Google Shape;538;p40"/>
              <p:cNvSpPr/>
              <p:nvPr/>
            </p:nvSpPr>
            <p:spPr>
              <a:xfrm>
                <a:off x="4289475" y="3817200"/>
                <a:ext cx="302400" cy="3024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40"/>
              <p:cNvSpPr/>
              <p:nvPr/>
            </p:nvSpPr>
            <p:spPr>
              <a:xfrm rot="10800000" flipH="1">
                <a:off x="4289475" y="3514800"/>
                <a:ext cx="302400" cy="3024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0" name="Google Shape;540;p40"/>
          <p:cNvGrpSpPr/>
          <p:nvPr/>
        </p:nvGrpSpPr>
        <p:grpSpPr>
          <a:xfrm>
            <a:off x="7842605" y="2134500"/>
            <a:ext cx="561935" cy="874514"/>
            <a:chOff x="2636312" y="1523363"/>
            <a:chExt cx="813573" cy="1266127"/>
          </a:xfrm>
        </p:grpSpPr>
        <p:sp>
          <p:nvSpPr>
            <p:cNvPr id="541" name="Google Shape;541;p40"/>
            <p:cNvSpPr/>
            <p:nvPr/>
          </p:nvSpPr>
          <p:spPr>
            <a:xfrm>
              <a:off x="3116709" y="2462496"/>
              <a:ext cx="333176" cy="326993"/>
            </a:xfrm>
            <a:custGeom>
              <a:avLst/>
              <a:gdLst/>
              <a:ahLst/>
              <a:cxnLst/>
              <a:rect l="l" t="t" r="r" b="b"/>
              <a:pathLst>
                <a:path w="16543" h="16236" extrusionOk="0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2636312" y="1523363"/>
              <a:ext cx="430271" cy="423121"/>
            </a:xfrm>
            <a:custGeom>
              <a:avLst/>
              <a:gdLst/>
              <a:ahLst/>
              <a:cxnLst/>
              <a:rect l="l" t="t" r="r" b="b"/>
              <a:pathLst>
                <a:path w="21364" h="21009" extrusionOk="0">
                  <a:moveTo>
                    <a:pt x="10682" y="0"/>
                  </a:moveTo>
                  <a:cubicBezTo>
                    <a:pt x="10375" y="0"/>
                    <a:pt x="10068" y="189"/>
                    <a:pt x="10020" y="567"/>
                  </a:cubicBezTo>
                  <a:cubicBezTo>
                    <a:pt x="9075" y="6995"/>
                    <a:pt x="7279" y="8886"/>
                    <a:pt x="662" y="9831"/>
                  </a:cubicBezTo>
                  <a:cubicBezTo>
                    <a:pt x="1" y="10020"/>
                    <a:pt x="1" y="11060"/>
                    <a:pt x="662" y="11154"/>
                  </a:cubicBezTo>
                  <a:cubicBezTo>
                    <a:pt x="7185" y="12100"/>
                    <a:pt x="9075" y="13896"/>
                    <a:pt x="10020" y="20512"/>
                  </a:cubicBezTo>
                  <a:cubicBezTo>
                    <a:pt x="10068" y="20843"/>
                    <a:pt x="10375" y="21009"/>
                    <a:pt x="10682" y="21009"/>
                  </a:cubicBezTo>
                  <a:cubicBezTo>
                    <a:pt x="10989" y="21009"/>
                    <a:pt x="11296" y="20843"/>
                    <a:pt x="11344" y="20512"/>
                  </a:cubicBezTo>
                  <a:cubicBezTo>
                    <a:pt x="12289" y="13990"/>
                    <a:pt x="14085" y="12100"/>
                    <a:pt x="20702" y="11154"/>
                  </a:cubicBezTo>
                  <a:cubicBezTo>
                    <a:pt x="21363" y="11060"/>
                    <a:pt x="21363" y="10020"/>
                    <a:pt x="20702" y="9831"/>
                  </a:cubicBezTo>
                  <a:cubicBezTo>
                    <a:pt x="14179" y="8886"/>
                    <a:pt x="12289" y="7184"/>
                    <a:pt x="11344" y="567"/>
                  </a:cubicBezTo>
                  <a:cubicBezTo>
                    <a:pt x="11296" y="189"/>
                    <a:pt x="10989" y="0"/>
                    <a:pt x="10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40"/>
          <p:cNvSpPr/>
          <p:nvPr/>
        </p:nvSpPr>
        <p:spPr>
          <a:xfrm>
            <a:off x="7743875" y="634455"/>
            <a:ext cx="455752" cy="456478"/>
          </a:xfrm>
          <a:custGeom>
            <a:avLst/>
            <a:gdLst/>
            <a:ahLst/>
            <a:cxnLst/>
            <a:rect l="l" t="t" r="r" b="b"/>
            <a:pathLst>
              <a:path w="20716" h="20749" extrusionOk="0">
                <a:moveTo>
                  <a:pt x="17680" y="17680"/>
                </a:moveTo>
                <a:lnTo>
                  <a:pt x="17680" y="17680"/>
                </a:lnTo>
                <a:lnTo>
                  <a:pt x="17680" y="17680"/>
                </a:lnTo>
                <a:close/>
                <a:moveTo>
                  <a:pt x="10375" y="1"/>
                </a:moveTo>
                <a:lnTo>
                  <a:pt x="8507" y="5805"/>
                </a:lnTo>
                <a:lnTo>
                  <a:pt x="3036" y="3003"/>
                </a:lnTo>
                <a:lnTo>
                  <a:pt x="5772" y="8473"/>
                </a:lnTo>
                <a:lnTo>
                  <a:pt x="1" y="10341"/>
                </a:lnTo>
                <a:lnTo>
                  <a:pt x="5772" y="12276"/>
                </a:lnTo>
                <a:lnTo>
                  <a:pt x="3036" y="17680"/>
                </a:lnTo>
                <a:lnTo>
                  <a:pt x="8440" y="14945"/>
                </a:lnTo>
                <a:lnTo>
                  <a:pt x="10375" y="20749"/>
                </a:lnTo>
                <a:lnTo>
                  <a:pt x="12243" y="14945"/>
                </a:lnTo>
                <a:lnTo>
                  <a:pt x="17680" y="17680"/>
                </a:lnTo>
                <a:lnTo>
                  <a:pt x="14911" y="12276"/>
                </a:lnTo>
                <a:lnTo>
                  <a:pt x="20716" y="10408"/>
                </a:lnTo>
                <a:lnTo>
                  <a:pt x="14911" y="8473"/>
                </a:lnTo>
                <a:lnTo>
                  <a:pt x="17713" y="3069"/>
                </a:lnTo>
                <a:lnTo>
                  <a:pt x="12243" y="5805"/>
                </a:lnTo>
                <a:lnTo>
                  <a:pt x="10375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79;p43">
            <a:extLst>
              <a:ext uri="{FF2B5EF4-FFF2-40B4-BE49-F238E27FC236}">
                <a16:creationId xmlns:a16="http://schemas.microsoft.com/office/drawing/2014/main" id="{7BB36387-DD7D-4D70-62A2-0CB1F09ED4A4}"/>
              </a:ext>
            </a:extLst>
          </p:cNvPr>
          <p:cNvSpPr txBox="1">
            <a:spLocks/>
          </p:cNvSpPr>
          <p:nvPr/>
        </p:nvSpPr>
        <p:spPr>
          <a:xfrm>
            <a:off x="1206200" y="1754427"/>
            <a:ext cx="1920230" cy="18757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 err="1"/>
              <a:t>Anggota</a:t>
            </a:r>
            <a:r>
              <a:rPr lang="en-ID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Fadhil </a:t>
            </a:r>
            <a:r>
              <a:rPr lang="en-ID" dirty="0" err="1"/>
              <a:t>Zakki</a:t>
            </a:r>
            <a:r>
              <a:rPr lang="en-ID" dirty="0"/>
              <a:t> (50420432)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Satrio</a:t>
            </a:r>
            <a:r>
              <a:rPr lang="en-ID" dirty="0"/>
              <a:t> Wahyu (51420173)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Rizkyerka</a:t>
            </a:r>
            <a:r>
              <a:rPr lang="en-ID" dirty="0"/>
              <a:t> (51420120)</a:t>
            </a:r>
          </a:p>
        </p:txBody>
      </p:sp>
      <p:sp>
        <p:nvSpPr>
          <p:cNvPr id="27" name="Google Shape;579;p43">
            <a:extLst>
              <a:ext uri="{FF2B5EF4-FFF2-40B4-BE49-F238E27FC236}">
                <a16:creationId xmlns:a16="http://schemas.microsoft.com/office/drawing/2014/main" id="{6F0B9B77-1C72-5C77-AF59-CB845A59DED0}"/>
              </a:ext>
            </a:extLst>
          </p:cNvPr>
          <p:cNvSpPr txBox="1">
            <a:spLocks/>
          </p:cNvSpPr>
          <p:nvPr/>
        </p:nvSpPr>
        <p:spPr>
          <a:xfrm>
            <a:off x="3126430" y="1942769"/>
            <a:ext cx="1955786" cy="1481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Rheza</a:t>
            </a:r>
            <a:r>
              <a:rPr lang="en-ID" dirty="0"/>
              <a:t> </a:t>
            </a:r>
            <a:r>
              <a:rPr lang="en-ID" dirty="0" err="1"/>
              <a:t>Ardhiva</a:t>
            </a:r>
            <a:r>
              <a:rPr lang="en-ID" dirty="0"/>
              <a:t> (51420090)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Luthfi</a:t>
            </a:r>
            <a:r>
              <a:rPr lang="en-ID" dirty="0"/>
              <a:t> Ali </a:t>
            </a:r>
            <a:r>
              <a:rPr lang="en-ID" dirty="0" err="1"/>
              <a:t>Qodri</a:t>
            </a:r>
            <a:r>
              <a:rPr lang="en-ID" dirty="0"/>
              <a:t> </a:t>
            </a:r>
            <a:r>
              <a:rPr lang="en-ID"/>
              <a:t>(50420677)</a:t>
            </a:r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5"/>
          <p:cNvSpPr/>
          <p:nvPr/>
        </p:nvSpPr>
        <p:spPr>
          <a:xfrm>
            <a:off x="638962" y="450150"/>
            <a:ext cx="4049280" cy="4276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 txBox="1">
            <a:spLocks noGrp="1"/>
          </p:cNvSpPr>
          <p:nvPr>
            <p:ph type="subTitle" idx="1"/>
          </p:nvPr>
        </p:nvSpPr>
        <p:spPr>
          <a:xfrm>
            <a:off x="4952644" y="537471"/>
            <a:ext cx="3737646" cy="3504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n-GB" sz="1200" dirty="0"/>
              <a:t>Gambar di </a:t>
            </a:r>
            <a:r>
              <a:rPr lang="en-GB" sz="1200" dirty="0" err="1"/>
              <a:t>sebelah</a:t>
            </a:r>
            <a:r>
              <a:rPr lang="en-GB" sz="1200" dirty="0"/>
              <a:t> </a:t>
            </a:r>
            <a:r>
              <a:rPr lang="en-GB" sz="1200" dirty="0" err="1"/>
              <a:t>kiri</a:t>
            </a:r>
            <a:r>
              <a:rPr lang="en-GB" sz="1200" dirty="0"/>
              <a:t> </a:t>
            </a:r>
            <a:r>
              <a:rPr lang="en-GB" sz="1200" dirty="0" err="1"/>
              <a:t>adalah</a:t>
            </a:r>
            <a:r>
              <a:rPr lang="en-GB" sz="1200" dirty="0"/>
              <a:t> </a:t>
            </a:r>
            <a:r>
              <a:rPr lang="en-GB" sz="1200" dirty="0" err="1"/>
              <a:t>tampilan</a:t>
            </a:r>
            <a:r>
              <a:rPr lang="en-GB" sz="1200" dirty="0"/>
              <a:t> </a:t>
            </a:r>
            <a:r>
              <a:rPr lang="en-GB" sz="1200" dirty="0" err="1"/>
              <a:t>dari</a:t>
            </a:r>
            <a:r>
              <a:rPr lang="en-GB" sz="1200" dirty="0"/>
              <a:t> detail serial </a:t>
            </a:r>
            <a:r>
              <a:rPr lang="en-GB" sz="1200" dirty="0" err="1"/>
              <a:t>tersebut</a:t>
            </a:r>
            <a:r>
              <a:rPr lang="en-GB" sz="1200" dirty="0"/>
              <a:t>, </a:t>
            </a:r>
            <a:r>
              <a:rPr lang="en-GB" sz="1200" dirty="0" err="1"/>
              <a:t>jika</a:t>
            </a:r>
            <a:r>
              <a:rPr lang="en-GB" sz="1200" dirty="0"/>
              <a:t> kalian </a:t>
            </a:r>
            <a:r>
              <a:rPr lang="en-GB" sz="1200" dirty="0" err="1"/>
              <a:t>klik</a:t>
            </a:r>
            <a:r>
              <a:rPr lang="en-GB" sz="1200" dirty="0"/>
              <a:t> </a:t>
            </a:r>
            <a:r>
              <a:rPr lang="en-GB" sz="1200" dirty="0" err="1"/>
              <a:t>serialnya</a:t>
            </a:r>
            <a:r>
              <a:rPr lang="en-GB" sz="1200" dirty="0"/>
              <a:t> </a:t>
            </a:r>
            <a:r>
              <a:rPr lang="en-GB" sz="1200" dirty="0" err="1"/>
              <a:t>tampilannya</a:t>
            </a:r>
            <a:r>
              <a:rPr lang="en-GB" sz="1200" dirty="0"/>
              <a:t> </a:t>
            </a:r>
            <a:r>
              <a:rPr lang="en-GB" sz="1200" dirty="0" err="1"/>
              <a:t>akan</a:t>
            </a:r>
            <a:r>
              <a:rPr lang="en-GB" sz="1200" dirty="0"/>
              <a:t> </a:t>
            </a:r>
            <a:r>
              <a:rPr lang="en-GB" sz="1200" dirty="0" err="1"/>
              <a:t>seperti</a:t>
            </a:r>
            <a:r>
              <a:rPr lang="en-GB" sz="1200" dirty="0"/>
              <a:t> </a:t>
            </a:r>
            <a:r>
              <a:rPr lang="en-GB" sz="1200" dirty="0" err="1"/>
              <a:t>ini</a:t>
            </a:r>
            <a:r>
              <a:rPr lang="en-GB" sz="1200" dirty="0"/>
              <a:t>. </a:t>
            </a:r>
            <a:r>
              <a:rPr lang="en-GB" sz="1200" dirty="0" err="1"/>
              <a:t>Disini</a:t>
            </a:r>
            <a:r>
              <a:rPr lang="en-GB" sz="1200" dirty="0"/>
              <a:t> kalian </a:t>
            </a:r>
            <a:r>
              <a:rPr lang="en-GB" sz="1200" dirty="0" err="1"/>
              <a:t>bisa</a:t>
            </a:r>
            <a:r>
              <a:rPr lang="en-GB" sz="1200" dirty="0"/>
              <a:t> </a:t>
            </a:r>
            <a:r>
              <a:rPr lang="en-GB" sz="1200" dirty="0" err="1"/>
              <a:t>liat</a:t>
            </a:r>
            <a:r>
              <a:rPr lang="en-GB" sz="1200" dirty="0"/>
              <a:t> </a:t>
            </a:r>
            <a:r>
              <a:rPr lang="en-GB" sz="1200" dirty="0" err="1"/>
              <a:t>seperti</a:t>
            </a:r>
            <a:r>
              <a:rPr lang="en-GB" sz="1200" dirty="0"/>
              <a:t> rating, </a:t>
            </a:r>
            <a:r>
              <a:rPr lang="en-GB" sz="1200" dirty="0" err="1"/>
              <a:t>tanggal</a:t>
            </a:r>
            <a:r>
              <a:rPr lang="en-GB" sz="1200" dirty="0"/>
              <a:t> </a:t>
            </a:r>
            <a:r>
              <a:rPr lang="en-GB" sz="1200" dirty="0" err="1"/>
              <a:t>rilis</a:t>
            </a:r>
            <a:r>
              <a:rPr lang="en-GB" sz="1200" dirty="0"/>
              <a:t>, storyline, trailer, clip, blooper, </a:t>
            </a:r>
            <a:r>
              <a:rPr lang="en-GB" sz="1200" dirty="0" err="1"/>
              <a:t>dll</a:t>
            </a:r>
            <a:r>
              <a:rPr lang="en-GB" sz="1200" dirty="0"/>
              <a:t>. </a:t>
            </a:r>
            <a:r>
              <a:rPr lang="en-GB" sz="1200" dirty="0" err="1"/>
              <a:t>Nantinya</a:t>
            </a:r>
            <a:r>
              <a:rPr lang="en-GB" sz="1200" dirty="0"/>
              <a:t> </a:t>
            </a:r>
            <a:r>
              <a:rPr lang="en-GB" sz="1200" dirty="0" err="1"/>
              <a:t>jika</a:t>
            </a:r>
            <a:r>
              <a:rPr lang="en-GB" sz="1200" dirty="0"/>
              <a:t> kalian </a:t>
            </a:r>
            <a:r>
              <a:rPr lang="en-GB" sz="1200" dirty="0" err="1"/>
              <a:t>ingin</a:t>
            </a:r>
            <a:r>
              <a:rPr lang="en-GB" sz="1200" dirty="0"/>
              <a:t> </a:t>
            </a:r>
            <a:r>
              <a:rPr lang="en-GB" sz="1200" dirty="0" err="1"/>
              <a:t>melihat</a:t>
            </a:r>
            <a:r>
              <a:rPr lang="en-GB" sz="1200" dirty="0"/>
              <a:t> </a:t>
            </a:r>
            <a:r>
              <a:rPr lang="en-GB" sz="1200" dirty="0" err="1"/>
              <a:t>seperti</a:t>
            </a:r>
            <a:r>
              <a:rPr lang="en-GB" sz="1200" dirty="0"/>
              <a:t> trailer, kalian </a:t>
            </a:r>
            <a:r>
              <a:rPr lang="en-GB" sz="1200" dirty="0" err="1"/>
              <a:t>akan</a:t>
            </a:r>
            <a:r>
              <a:rPr lang="en-GB" sz="1200" dirty="0"/>
              <a:t> </a:t>
            </a:r>
            <a:r>
              <a:rPr lang="en-GB" sz="1200" dirty="0" err="1"/>
              <a:t>diarahkan</a:t>
            </a:r>
            <a:r>
              <a:rPr lang="en-GB" sz="1200" dirty="0"/>
              <a:t> </a:t>
            </a:r>
            <a:r>
              <a:rPr lang="en-GB" sz="1200" dirty="0" err="1"/>
              <a:t>ke</a:t>
            </a:r>
            <a:r>
              <a:rPr lang="en-GB" sz="1200" dirty="0"/>
              <a:t> </a:t>
            </a:r>
            <a:r>
              <a:rPr lang="en-GB" sz="1200" dirty="0" err="1"/>
              <a:t>youtube</a:t>
            </a:r>
            <a:r>
              <a:rPr lang="en-GB" sz="1200" dirty="0"/>
              <a:t> </a:t>
            </a:r>
            <a:r>
              <a:rPr lang="en-GB" sz="1200" dirty="0" err="1"/>
              <a:t>dimana</a:t>
            </a:r>
            <a:r>
              <a:rPr lang="en-GB" sz="1200" dirty="0"/>
              <a:t> kalian </a:t>
            </a:r>
            <a:r>
              <a:rPr lang="en-GB" sz="1200" dirty="0" err="1"/>
              <a:t>bisa</a:t>
            </a:r>
            <a:r>
              <a:rPr lang="en-GB" sz="1200" dirty="0"/>
              <a:t> </a:t>
            </a:r>
            <a:r>
              <a:rPr lang="en-GB" sz="1200" dirty="0" err="1"/>
              <a:t>melihat</a:t>
            </a:r>
            <a:r>
              <a:rPr lang="en-GB" sz="1200" dirty="0"/>
              <a:t> trailer </a:t>
            </a:r>
            <a:r>
              <a:rPr lang="en-GB" sz="1200" dirty="0" err="1"/>
              <a:t>tersebut</a:t>
            </a:r>
            <a:r>
              <a:rPr lang="en-GB" sz="1200" dirty="0"/>
              <a:t> </a:t>
            </a:r>
            <a:r>
              <a:rPr lang="en-GB" sz="1200" dirty="0" err="1"/>
              <a:t>disana</a:t>
            </a:r>
            <a:r>
              <a:rPr lang="en-GB" sz="1200" dirty="0"/>
              <a:t>. Kalian </a:t>
            </a:r>
            <a:r>
              <a:rPr lang="en-GB" sz="1200" dirty="0" err="1"/>
              <a:t>bisa</a:t>
            </a:r>
            <a:r>
              <a:rPr lang="en-GB" sz="1200" dirty="0"/>
              <a:t> </a:t>
            </a:r>
            <a:r>
              <a:rPr lang="en-GB" sz="1200" dirty="0" err="1"/>
              <a:t>membagikan</a:t>
            </a:r>
            <a:r>
              <a:rPr lang="en-GB" sz="1200" dirty="0"/>
              <a:t> film </a:t>
            </a:r>
            <a:r>
              <a:rPr lang="en-GB" sz="1200" dirty="0" err="1"/>
              <a:t>ini</a:t>
            </a:r>
            <a:r>
              <a:rPr lang="en-GB" sz="1200" dirty="0"/>
              <a:t> di platform yang </a:t>
            </a:r>
            <a:r>
              <a:rPr lang="en-GB" sz="1200" dirty="0" err="1"/>
              <a:t>tersedia</a:t>
            </a:r>
            <a:r>
              <a:rPr lang="en-GB" sz="1200" dirty="0"/>
              <a:t> </a:t>
            </a:r>
            <a:r>
              <a:rPr lang="en-GB" sz="1200" dirty="0" err="1"/>
              <a:t>seperti</a:t>
            </a:r>
            <a:r>
              <a:rPr lang="en-GB" sz="1200" dirty="0"/>
              <a:t> </a:t>
            </a:r>
            <a:r>
              <a:rPr lang="en-GB" sz="1200" dirty="0" err="1"/>
              <a:t>Whatsapp</a:t>
            </a:r>
            <a:r>
              <a:rPr lang="en-GB" sz="1200" dirty="0"/>
              <a:t>, Google Drive, Gmail, </a:t>
            </a:r>
            <a:r>
              <a:rPr lang="en-GB" sz="1200" dirty="0" err="1"/>
              <a:t>dll</a:t>
            </a:r>
            <a:r>
              <a:rPr lang="en-GB" sz="1200" dirty="0"/>
              <a:t>. Menu detail </a:t>
            </a:r>
            <a:r>
              <a:rPr lang="en-GB" sz="1200" dirty="0" err="1"/>
              <a:t>ini</a:t>
            </a:r>
            <a:r>
              <a:rPr lang="en-GB" sz="1200" dirty="0"/>
              <a:t> juga </a:t>
            </a:r>
            <a:r>
              <a:rPr lang="en-GB" sz="1200" dirty="0" err="1"/>
              <a:t>terdapat</a:t>
            </a:r>
            <a:r>
              <a:rPr lang="en-GB" sz="1200" dirty="0"/>
              <a:t> icon “love” </a:t>
            </a:r>
            <a:r>
              <a:rPr lang="en-GB" sz="1200" dirty="0" err="1"/>
              <a:t>atau</a:t>
            </a:r>
            <a:r>
              <a:rPr lang="en-GB" sz="1200" dirty="0"/>
              <a:t> </a:t>
            </a:r>
            <a:r>
              <a:rPr lang="en-GB" sz="1200" dirty="0" err="1"/>
              <a:t>favorit</a:t>
            </a:r>
            <a:r>
              <a:rPr lang="en-GB" sz="1200" dirty="0"/>
              <a:t>, </a:t>
            </a:r>
            <a:r>
              <a:rPr lang="en-GB" sz="1200" dirty="0" err="1"/>
              <a:t>jika</a:t>
            </a:r>
            <a:r>
              <a:rPr lang="en-GB" sz="1200" dirty="0"/>
              <a:t> kalian </a:t>
            </a:r>
            <a:r>
              <a:rPr lang="en-GB" sz="1200" dirty="0" err="1"/>
              <a:t>suka</a:t>
            </a:r>
            <a:r>
              <a:rPr lang="en-GB" sz="1200" dirty="0"/>
              <a:t> dan </a:t>
            </a:r>
            <a:r>
              <a:rPr lang="en-GB" sz="1200" dirty="0" err="1"/>
              <a:t>ingin</a:t>
            </a:r>
            <a:r>
              <a:rPr lang="en-GB" sz="1200" dirty="0"/>
              <a:t> </a:t>
            </a:r>
            <a:r>
              <a:rPr lang="en-GB" sz="1200" dirty="0" err="1"/>
              <a:t>memasukkan</a:t>
            </a:r>
            <a:r>
              <a:rPr lang="en-GB" sz="1200" dirty="0"/>
              <a:t> serial </a:t>
            </a:r>
            <a:r>
              <a:rPr lang="en-GB" sz="1200" dirty="0" err="1"/>
              <a:t>tersebut</a:t>
            </a:r>
            <a:r>
              <a:rPr lang="en-GB" sz="1200" dirty="0"/>
              <a:t> </a:t>
            </a:r>
            <a:r>
              <a:rPr lang="en-GB" sz="1200" dirty="0" err="1"/>
              <a:t>ke</a:t>
            </a:r>
            <a:r>
              <a:rPr lang="en-GB" sz="1200" dirty="0"/>
              <a:t> </a:t>
            </a:r>
            <a:r>
              <a:rPr lang="en-GB" sz="1200" dirty="0" err="1"/>
              <a:t>dalam</a:t>
            </a:r>
            <a:r>
              <a:rPr lang="en-GB" sz="1200" dirty="0"/>
              <a:t> list </a:t>
            </a:r>
            <a:r>
              <a:rPr lang="en-GB" sz="1200" dirty="0" err="1"/>
              <a:t>favorit</a:t>
            </a:r>
            <a:r>
              <a:rPr lang="en-GB" sz="1200" dirty="0"/>
              <a:t> kalian </a:t>
            </a:r>
            <a:r>
              <a:rPr lang="en-GB" sz="1200" dirty="0" err="1"/>
              <a:t>bisa</a:t>
            </a:r>
            <a:r>
              <a:rPr lang="en-GB" sz="1200" dirty="0"/>
              <a:t> </a:t>
            </a:r>
            <a:r>
              <a:rPr lang="en-GB" sz="1200" dirty="0" err="1"/>
              <a:t>klik</a:t>
            </a:r>
            <a:r>
              <a:rPr lang="en-GB" sz="1200" dirty="0"/>
              <a:t> icon </a:t>
            </a:r>
            <a:r>
              <a:rPr lang="en-GB" sz="1200" dirty="0" err="1"/>
              <a:t>tersebut</a:t>
            </a:r>
            <a:r>
              <a:rPr lang="en-GB" sz="1200" dirty="0"/>
              <a:t>. Gambar di </a:t>
            </a:r>
            <a:r>
              <a:rPr lang="en-GB" sz="1200" dirty="0" err="1"/>
              <a:t>sebelah</a:t>
            </a:r>
            <a:r>
              <a:rPr lang="en-GB" sz="1200" dirty="0"/>
              <a:t> </a:t>
            </a:r>
            <a:r>
              <a:rPr lang="en-GB" sz="1200" dirty="0" err="1"/>
              <a:t>kanan</a:t>
            </a:r>
            <a:r>
              <a:rPr lang="en-GB" sz="1200" dirty="0"/>
              <a:t> </a:t>
            </a:r>
            <a:r>
              <a:rPr lang="en-GB" sz="1200" dirty="0" err="1"/>
              <a:t>adalah</a:t>
            </a:r>
            <a:r>
              <a:rPr lang="en-GB" sz="1200" dirty="0"/>
              <a:t> </a:t>
            </a:r>
            <a:r>
              <a:rPr lang="en-GB" sz="1200" dirty="0" err="1"/>
              <a:t>contoh</a:t>
            </a:r>
            <a:r>
              <a:rPr lang="en-GB" sz="1200" dirty="0"/>
              <a:t> serial yang </a:t>
            </a:r>
            <a:r>
              <a:rPr lang="en-GB" sz="1200" dirty="0" err="1"/>
              <a:t>sudah</a:t>
            </a:r>
            <a:r>
              <a:rPr lang="en-GB" sz="1200" dirty="0"/>
              <a:t> </a:t>
            </a:r>
            <a:r>
              <a:rPr lang="en-GB" sz="1200" dirty="0" err="1"/>
              <a:t>dimasukkan</a:t>
            </a:r>
            <a:r>
              <a:rPr lang="en-GB" sz="1200" dirty="0"/>
              <a:t> </a:t>
            </a:r>
            <a:r>
              <a:rPr lang="en-GB" sz="1200" dirty="0" err="1"/>
              <a:t>kedalam</a:t>
            </a:r>
            <a:r>
              <a:rPr lang="en-GB" sz="1200" dirty="0"/>
              <a:t> serial </a:t>
            </a:r>
            <a:r>
              <a:rPr lang="en-GB" sz="1200" dirty="0" err="1"/>
              <a:t>favorit</a:t>
            </a:r>
            <a:r>
              <a:rPr lang="en-GB" sz="1200" dirty="0"/>
              <a:t>.</a:t>
            </a:r>
            <a:endParaRPr lang="en-ID" sz="1200" dirty="0"/>
          </a:p>
        </p:txBody>
      </p:sp>
      <p:grpSp>
        <p:nvGrpSpPr>
          <p:cNvPr id="618" name="Google Shape;618;p45"/>
          <p:cNvGrpSpPr/>
          <p:nvPr/>
        </p:nvGrpSpPr>
        <p:grpSpPr>
          <a:xfrm rot="5400000">
            <a:off x="537782" y="557623"/>
            <a:ext cx="4251638" cy="4049279"/>
            <a:chOff x="1764538" y="-933450"/>
            <a:chExt cx="7378754" cy="5628924"/>
          </a:xfrm>
        </p:grpSpPr>
        <p:grpSp>
          <p:nvGrpSpPr>
            <p:cNvPr id="619" name="Google Shape;619;p45"/>
            <p:cNvGrpSpPr/>
            <p:nvPr/>
          </p:nvGrpSpPr>
          <p:grpSpPr>
            <a:xfrm>
              <a:off x="1764538" y="-933450"/>
              <a:ext cx="7378754" cy="5628924"/>
              <a:chOff x="1225201" y="-5372100"/>
              <a:chExt cx="7378754" cy="5628924"/>
            </a:xfrm>
          </p:grpSpPr>
          <p:sp>
            <p:nvSpPr>
              <p:cNvPr id="620" name="Google Shape;620;p45"/>
              <p:cNvSpPr/>
              <p:nvPr/>
            </p:nvSpPr>
            <p:spPr>
              <a:xfrm>
                <a:off x="1500027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1" y="1"/>
                    </a:moveTo>
                    <a:lnTo>
                      <a:pt x="1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45"/>
              <p:cNvSpPr/>
              <p:nvPr/>
            </p:nvSpPr>
            <p:spPr>
              <a:xfrm>
                <a:off x="2263328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45"/>
              <p:cNvSpPr/>
              <p:nvPr/>
            </p:nvSpPr>
            <p:spPr>
              <a:xfrm>
                <a:off x="3031330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1" y="1"/>
                    </a:moveTo>
                    <a:lnTo>
                      <a:pt x="1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45"/>
              <p:cNvSpPr/>
              <p:nvPr/>
            </p:nvSpPr>
            <p:spPr>
              <a:xfrm>
                <a:off x="3797006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5"/>
              <p:cNvSpPr/>
              <p:nvPr/>
            </p:nvSpPr>
            <p:spPr>
              <a:xfrm>
                <a:off x="4562657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45"/>
              <p:cNvSpPr/>
              <p:nvPr/>
            </p:nvSpPr>
            <p:spPr>
              <a:xfrm>
                <a:off x="5328308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1" y="1"/>
                    </a:moveTo>
                    <a:lnTo>
                      <a:pt x="1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5"/>
              <p:cNvSpPr/>
              <p:nvPr/>
            </p:nvSpPr>
            <p:spPr>
              <a:xfrm>
                <a:off x="6091609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45"/>
              <p:cNvSpPr/>
              <p:nvPr/>
            </p:nvSpPr>
            <p:spPr>
              <a:xfrm>
                <a:off x="6857260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45"/>
              <p:cNvSpPr/>
              <p:nvPr/>
            </p:nvSpPr>
            <p:spPr>
              <a:xfrm>
                <a:off x="1225201" y="-4791984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45"/>
              <p:cNvSpPr/>
              <p:nvPr/>
            </p:nvSpPr>
            <p:spPr>
              <a:xfrm>
                <a:off x="1225201" y="-4026336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45"/>
              <p:cNvSpPr/>
              <p:nvPr/>
            </p:nvSpPr>
            <p:spPr>
              <a:xfrm>
                <a:off x="1225201" y="-3260688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45"/>
              <p:cNvSpPr/>
              <p:nvPr/>
            </p:nvSpPr>
            <p:spPr>
              <a:xfrm>
                <a:off x="1225201" y="-2497390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45"/>
              <p:cNvSpPr/>
              <p:nvPr/>
            </p:nvSpPr>
            <p:spPr>
              <a:xfrm>
                <a:off x="1225201" y="-1731741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45"/>
              <p:cNvSpPr/>
              <p:nvPr/>
            </p:nvSpPr>
            <p:spPr>
              <a:xfrm>
                <a:off x="1225201" y="-966093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1"/>
                    </a:moveTo>
                    <a:lnTo>
                      <a:pt x="0" y="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45"/>
              <p:cNvSpPr/>
              <p:nvPr/>
            </p:nvSpPr>
            <p:spPr>
              <a:xfrm>
                <a:off x="1225201" y="-198070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5" name="Google Shape;635;p45"/>
            <p:cNvSpPr/>
            <p:nvPr/>
          </p:nvSpPr>
          <p:spPr>
            <a:xfrm>
              <a:off x="8162249" y="-933450"/>
              <a:ext cx="25" cy="5628924"/>
            </a:xfrm>
            <a:custGeom>
              <a:avLst/>
              <a:gdLst/>
              <a:ahLst/>
              <a:cxnLst/>
              <a:rect l="l" t="t" r="r" b="b"/>
              <a:pathLst>
                <a:path w="1" h="302671" fill="none" extrusionOk="0">
                  <a:moveTo>
                    <a:pt x="0" y="1"/>
                  </a:moveTo>
                  <a:lnTo>
                    <a:pt x="0" y="302671"/>
                  </a:lnTo>
                </a:path>
              </a:pathLst>
            </a:custGeom>
            <a:noFill/>
            <a:ln w="14175" cap="flat" cmpd="sng">
              <a:solidFill>
                <a:srgbClr val="FCEDDE"/>
              </a:solidFill>
              <a:prstDash val="solid"/>
              <a:miter lim="945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5"/>
            <p:cNvSpPr/>
            <p:nvPr/>
          </p:nvSpPr>
          <p:spPr>
            <a:xfrm>
              <a:off x="8924450" y="-933450"/>
              <a:ext cx="25" cy="5628924"/>
            </a:xfrm>
            <a:custGeom>
              <a:avLst/>
              <a:gdLst/>
              <a:ahLst/>
              <a:cxnLst/>
              <a:rect l="l" t="t" r="r" b="b"/>
              <a:pathLst>
                <a:path w="1" h="302671" fill="none" extrusionOk="0">
                  <a:moveTo>
                    <a:pt x="0" y="1"/>
                  </a:moveTo>
                  <a:lnTo>
                    <a:pt x="0" y="302671"/>
                  </a:lnTo>
                </a:path>
              </a:pathLst>
            </a:custGeom>
            <a:noFill/>
            <a:ln w="14175" cap="flat" cmpd="sng">
              <a:solidFill>
                <a:srgbClr val="FCEDDE"/>
              </a:solidFill>
              <a:prstDash val="solid"/>
              <a:miter lim="945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45"/>
          <p:cNvSpPr/>
          <p:nvPr/>
        </p:nvSpPr>
        <p:spPr>
          <a:xfrm flipH="1">
            <a:off x="4820817" y="4129094"/>
            <a:ext cx="455752" cy="456478"/>
          </a:xfrm>
          <a:custGeom>
            <a:avLst/>
            <a:gdLst/>
            <a:ahLst/>
            <a:cxnLst/>
            <a:rect l="l" t="t" r="r" b="b"/>
            <a:pathLst>
              <a:path w="20716" h="20749" extrusionOk="0">
                <a:moveTo>
                  <a:pt x="17680" y="17680"/>
                </a:moveTo>
                <a:lnTo>
                  <a:pt x="17680" y="17680"/>
                </a:lnTo>
                <a:lnTo>
                  <a:pt x="17680" y="17680"/>
                </a:lnTo>
                <a:close/>
                <a:moveTo>
                  <a:pt x="10375" y="1"/>
                </a:moveTo>
                <a:lnTo>
                  <a:pt x="8507" y="5805"/>
                </a:lnTo>
                <a:lnTo>
                  <a:pt x="3036" y="3003"/>
                </a:lnTo>
                <a:lnTo>
                  <a:pt x="5772" y="8473"/>
                </a:lnTo>
                <a:lnTo>
                  <a:pt x="1" y="10341"/>
                </a:lnTo>
                <a:lnTo>
                  <a:pt x="5772" y="12276"/>
                </a:lnTo>
                <a:lnTo>
                  <a:pt x="3036" y="17680"/>
                </a:lnTo>
                <a:lnTo>
                  <a:pt x="8440" y="14945"/>
                </a:lnTo>
                <a:lnTo>
                  <a:pt x="10375" y="20749"/>
                </a:lnTo>
                <a:lnTo>
                  <a:pt x="12243" y="14945"/>
                </a:lnTo>
                <a:lnTo>
                  <a:pt x="17680" y="17680"/>
                </a:lnTo>
                <a:lnTo>
                  <a:pt x="14911" y="12276"/>
                </a:lnTo>
                <a:lnTo>
                  <a:pt x="20716" y="10408"/>
                </a:lnTo>
                <a:lnTo>
                  <a:pt x="14911" y="8473"/>
                </a:lnTo>
                <a:lnTo>
                  <a:pt x="17713" y="3069"/>
                </a:lnTo>
                <a:lnTo>
                  <a:pt x="12243" y="5805"/>
                </a:lnTo>
                <a:lnTo>
                  <a:pt x="10375" y="1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571;p42">
            <a:extLst>
              <a:ext uri="{FF2B5EF4-FFF2-40B4-BE49-F238E27FC236}">
                <a16:creationId xmlns:a16="http://schemas.microsoft.com/office/drawing/2014/main" id="{DE139048-4B53-41F1-A008-7549278C8C97}"/>
              </a:ext>
            </a:extLst>
          </p:cNvPr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Pemrograman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Berbasis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Objek</a:t>
            </a:r>
            <a:endParaRPr lang="en-ID" sz="1200" dirty="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8" name="Google Shape;571;p42">
            <a:extLst>
              <a:ext uri="{FF2B5EF4-FFF2-40B4-BE49-F238E27FC236}">
                <a16:creationId xmlns:a16="http://schemas.microsoft.com/office/drawing/2014/main" id="{BFF77543-68DD-AA6C-F19B-47070DDECBAE}"/>
              </a:ext>
            </a:extLst>
          </p:cNvPr>
          <p:cNvSpPr txBox="1"/>
          <p:nvPr/>
        </p:nvSpPr>
        <p:spPr>
          <a:xfrm>
            <a:off x="7986230" y="4750252"/>
            <a:ext cx="861040" cy="29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2IA03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1DE1D1-2590-2408-00BE-2078F76BD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13" y="561501"/>
            <a:ext cx="1947786" cy="407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7EC801-6D1F-23AC-47A1-510813C49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685" y="574350"/>
            <a:ext cx="1941824" cy="404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9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7;p45">
            <a:extLst>
              <a:ext uri="{FF2B5EF4-FFF2-40B4-BE49-F238E27FC236}">
                <a16:creationId xmlns:a16="http://schemas.microsoft.com/office/drawing/2014/main" id="{53A2D4E2-B507-9FBC-3947-CE7FB199EB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34354" y="1689615"/>
            <a:ext cx="5950494" cy="19862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n-GB" sz="1200" dirty="0"/>
              <a:t>Kita </a:t>
            </a:r>
            <a:r>
              <a:rPr lang="en-GB" sz="1200" dirty="0" err="1"/>
              <a:t>merubah</a:t>
            </a:r>
            <a:r>
              <a:rPr lang="en-GB" sz="1200" dirty="0"/>
              <a:t> di </a:t>
            </a:r>
            <a:r>
              <a:rPr lang="en-GB" sz="1200" dirty="0" err="1"/>
              <a:t>bagian</a:t>
            </a:r>
            <a:r>
              <a:rPr lang="en-GB" sz="1200" dirty="0"/>
              <a:t> </a:t>
            </a:r>
            <a:r>
              <a:rPr lang="en-GB" sz="1200" dirty="0" err="1"/>
              <a:t>tampilan</a:t>
            </a:r>
            <a:r>
              <a:rPr lang="en-GB" sz="1200" dirty="0"/>
              <a:t> yang </a:t>
            </a:r>
            <a:r>
              <a:rPr lang="en-GB" sz="1200" dirty="0" err="1"/>
              <a:t>awal</a:t>
            </a:r>
            <a:r>
              <a:rPr lang="en-GB" sz="1200" dirty="0"/>
              <a:t> </a:t>
            </a:r>
            <a:r>
              <a:rPr lang="en-GB" sz="1200" dirty="0" err="1"/>
              <a:t>mulanya</a:t>
            </a:r>
            <a:r>
              <a:rPr lang="en-GB" sz="1200" dirty="0"/>
              <a:t> </a:t>
            </a:r>
            <a:r>
              <a:rPr lang="en-GB" sz="1200" dirty="0" err="1"/>
              <a:t>masih</a:t>
            </a:r>
            <a:r>
              <a:rPr lang="en-GB" sz="1200" dirty="0"/>
              <a:t> </a:t>
            </a:r>
            <a:r>
              <a:rPr lang="en-GB" sz="1200" dirty="0" err="1"/>
              <a:t>dibilang</a:t>
            </a:r>
            <a:r>
              <a:rPr lang="en-GB" sz="1200" dirty="0"/>
              <a:t> </a:t>
            </a:r>
            <a:r>
              <a:rPr lang="en-GB" sz="1200" dirty="0" err="1"/>
              <a:t>belum</a:t>
            </a:r>
            <a:r>
              <a:rPr lang="en-GB" sz="1200" dirty="0"/>
              <a:t> friendly. Jadi </a:t>
            </a:r>
            <a:r>
              <a:rPr lang="en-GB" sz="1200" dirty="0" err="1"/>
              <a:t>kita</a:t>
            </a:r>
            <a:r>
              <a:rPr lang="en-GB" sz="1200" dirty="0"/>
              <a:t> </a:t>
            </a:r>
            <a:r>
              <a:rPr lang="en-GB" sz="1200" dirty="0" err="1"/>
              <a:t>mengubah</a:t>
            </a:r>
            <a:r>
              <a:rPr lang="en-GB" sz="1200" dirty="0"/>
              <a:t> </a:t>
            </a:r>
            <a:r>
              <a:rPr lang="en-GB" sz="1200" dirty="0" err="1"/>
              <a:t>semuanya</a:t>
            </a:r>
            <a:r>
              <a:rPr lang="en-GB" sz="1200" dirty="0"/>
              <a:t> agar </a:t>
            </a:r>
            <a:r>
              <a:rPr lang="en-GB" sz="1200" dirty="0" err="1"/>
              <a:t>lebih</a:t>
            </a:r>
            <a:r>
              <a:rPr lang="en-GB" sz="1200" dirty="0"/>
              <a:t> user friendly. Dan </a:t>
            </a:r>
            <a:r>
              <a:rPr lang="en-GB" sz="1200" dirty="0" err="1"/>
              <a:t>ada</a:t>
            </a:r>
            <a:r>
              <a:rPr lang="en-GB" sz="1200" dirty="0"/>
              <a:t> juga </a:t>
            </a:r>
            <a:r>
              <a:rPr lang="en-GB" sz="1200" dirty="0" err="1"/>
              <a:t>fitur</a:t>
            </a:r>
            <a:r>
              <a:rPr lang="en-GB" sz="1200" dirty="0"/>
              <a:t> no </a:t>
            </a:r>
            <a:r>
              <a:rPr lang="en-GB" sz="1200" dirty="0" err="1"/>
              <a:t>actionBar</a:t>
            </a:r>
            <a:r>
              <a:rPr lang="en-GB" sz="1200" dirty="0"/>
              <a:t> </a:t>
            </a:r>
            <a:r>
              <a:rPr lang="en-GB" sz="1200" dirty="0" err="1"/>
              <a:t>disitu</a:t>
            </a:r>
            <a:r>
              <a:rPr lang="en-GB" sz="1200" dirty="0"/>
              <a:t> </a:t>
            </a:r>
            <a:r>
              <a:rPr lang="en-GB" sz="1200" dirty="0" err="1"/>
              <a:t>kita</a:t>
            </a:r>
            <a:r>
              <a:rPr lang="en-GB" sz="1200" dirty="0"/>
              <a:t> juga </a:t>
            </a:r>
            <a:r>
              <a:rPr lang="en-GB" sz="1200" dirty="0" err="1"/>
              <a:t>membuat</a:t>
            </a:r>
            <a:r>
              <a:rPr lang="en-GB" sz="1200" dirty="0"/>
              <a:t> </a:t>
            </a:r>
            <a:r>
              <a:rPr lang="en-GB" sz="1200" dirty="0" err="1"/>
              <a:t>actionBarnya</a:t>
            </a:r>
            <a:r>
              <a:rPr lang="en-GB" sz="1200" dirty="0"/>
              <a:t> agar </a:t>
            </a:r>
            <a:r>
              <a:rPr lang="en-GB" sz="1200" dirty="0" err="1"/>
              <a:t>tidak</a:t>
            </a:r>
            <a:r>
              <a:rPr lang="en-GB" sz="1200" dirty="0"/>
              <a:t> </a:t>
            </a:r>
            <a:r>
              <a:rPr lang="en-GB" sz="1200" dirty="0" err="1"/>
              <a:t>dilihat</a:t>
            </a:r>
            <a:r>
              <a:rPr lang="en-GB" sz="1200" dirty="0"/>
              <a:t> </a:t>
            </a:r>
            <a:r>
              <a:rPr lang="en-GB" sz="1200" dirty="0" err="1"/>
              <a:t>lagi</a:t>
            </a:r>
            <a:r>
              <a:rPr lang="en-GB" sz="1200" dirty="0"/>
              <a:t>, </a:t>
            </a:r>
            <a:r>
              <a:rPr lang="en-GB" sz="1200" dirty="0" err="1"/>
              <a:t>biar</a:t>
            </a:r>
            <a:r>
              <a:rPr lang="en-GB" sz="1200" dirty="0"/>
              <a:t> </a:t>
            </a:r>
            <a:r>
              <a:rPr lang="en-GB" sz="1200" dirty="0" err="1"/>
              <a:t>semuanya</a:t>
            </a:r>
            <a:r>
              <a:rPr lang="en-GB" sz="1200" dirty="0"/>
              <a:t> </a:t>
            </a:r>
            <a:r>
              <a:rPr lang="en-GB" sz="1200" dirty="0" err="1"/>
              <a:t>fullscreen</a:t>
            </a:r>
            <a:r>
              <a:rPr lang="en-GB" sz="1200" dirty="0"/>
              <a:t>. Dan </a:t>
            </a:r>
            <a:r>
              <a:rPr lang="en-GB" sz="1200" dirty="0" err="1"/>
              <a:t>memperbaiki</a:t>
            </a:r>
            <a:r>
              <a:rPr lang="en-GB" sz="1200" dirty="0"/>
              <a:t> BUG yang </a:t>
            </a:r>
            <a:r>
              <a:rPr lang="en-GB" sz="1200" dirty="0" err="1"/>
              <a:t>ada</a:t>
            </a:r>
            <a:r>
              <a:rPr lang="en-GB" sz="1200" dirty="0"/>
              <a:t> di </a:t>
            </a:r>
            <a:r>
              <a:rPr lang="en-GB" sz="1200" dirty="0" err="1"/>
              <a:t>mainactivity</a:t>
            </a:r>
            <a:r>
              <a:rPr lang="en-GB" sz="1200" dirty="0"/>
              <a:t> </a:t>
            </a:r>
            <a:r>
              <a:rPr lang="en-GB" sz="1200" dirty="0" err="1"/>
              <a:t>jadi</a:t>
            </a:r>
            <a:r>
              <a:rPr lang="en-GB" sz="1200" dirty="0"/>
              <a:t> </a:t>
            </a:r>
            <a:r>
              <a:rPr lang="en-GB" sz="1200" dirty="0" err="1"/>
              <a:t>sebelumnya</a:t>
            </a:r>
            <a:r>
              <a:rPr lang="en-GB" sz="1200" dirty="0"/>
              <a:t> </a:t>
            </a:r>
            <a:r>
              <a:rPr lang="en-GB" sz="1200" dirty="0" err="1"/>
              <a:t>ada</a:t>
            </a:r>
            <a:r>
              <a:rPr lang="en-GB" sz="1200" dirty="0"/>
              <a:t> bug film </a:t>
            </a:r>
            <a:r>
              <a:rPr lang="en-GB" sz="1200" dirty="0" err="1"/>
              <a:t>tidak</a:t>
            </a:r>
            <a:r>
              <a:rPr lang="en-GB" sz="1200" dirty="0"/>
              <a:t> </a:t>
            </a:r>
            <a:r>
              <a:rPr lang="en-GB" sz="1200" dirty="0" err="1"/>
              <a:t>ke</a:t>
            </a:r>
            <a:r>
              <a:rPr lang="en-GB" sz="1200" dirty="0"/>
              <a:t> load. Juga </a:t>
            </a:r>
            <a:r>
              <a:rPr lang="en-GB" sz="1200" dirty="0" err="1"/>
              <a:t>ada</a:t>
            </a:r>
            <a:r>
              <a:rPr lang="en-GB" sz="1200" dirty="0"/>
              <a:t> search film </a:t>
            </a:r>
            <a:r>
              <a:rPr lang="en-GB" sz="1200" dirty="0" err="1"/>
              <a:t>sebelumnya</a:t>
            </a:r>
            <a:r>
              <a:rPr lang="en-GB" sz="1200" dirty="0"/>
              <a:t> </a:t>
            </a:r>
            <a:r>
              <a:rPr lang="en-GB" sz="1200" dirty="0" err="1"/>
              <a:t>kita</a:t>
            </a:r>
            <a:r>
              <a:rPr lang="en-GB" sz="1200" dirty="0"/>
              <a:t> </a:t>
            </a:r>
            <a:r>
              <a:rPr lang="en-GB" sz="1200" dirty="0" err="1"/>
              <a:t>sudah</a:t>
            </a:r>
            <a:r>
              <a:rPr lang="en-GB" sz="1200" dirty="0"/>
              <a:t> </a:t>
            </a:r>
            <a:r>
              <a:rPr lang="en-GB" sz="1200" dirty="0" err="1"/>
              <a:t>mengsearch</a:t>
            </a:r>
            <a:r>
              <a:rPr lang="en-GB" sz="1200" dirty="0"/>
              <a:t> film </a:t>
            </a:r>
            <a:r>
              <a:rPr lang="en-GB" sz="1200" dirty="0" err="1"/>
              <a:t>tidak</a:t>
            </a:r>
            <a:r>
              <a:rPr lang="en-GB" sz="1200" dirty="0"/>
              <a:t> </a:t>
            </a:r>
            <a:r>
              <a:rPr lang="en-GB" sz="1200" dirty="0" err="1"/>
              <a:t>ada</a:t>
            </a:r>
            <a:r>
              <a:rPr lang="en-GB" sz="1200" dirty="0"/>
              <a:t> </a:t>
            </a:r>
            <a:r>
              <a:rPr lang="en-GB" sz="1200" dirty="0" err="1"/>
              <a:t>hasilnya</a:t>
            </a:r>
            <a:r>
              <a:rPr lang="en-GB" sz="1200" dirty="0"/>
              <a:t> dan </a:t>
            </a:r>
            <a:r>
              <a:rPr lang="en-GB" sz="1200" dirty="0" err="1"/>
              <a:t>Sekarang</a:t>
            </a:r>
            <a:r>
              <a:rPr lang="en-GB" sz="1200" dirty="0"/>
              <a:t> </a:t>
            </a:r>
            <a:r>
              <a:rPr lang="en-GB" sz="1200" dirty="0" err="1"/>
              <a:t>sudah</a:t>
            </a:r>
            <a:r>
              <a:rPr lang="en-GB" sz="1200" dirty="0"/>
              <a:t> </a:t>
            </a:r>
            <a:r>
              <a:rPr lang="en-GB" sz="1200" dirty="0" err="1"/>
              <a:t>ada</a:t>
            </a:r>
            <a:r>
              <a:rPr lang="en-GB" sz="1200" dirty="0"/>
              <a:t> </a:t>
            </a:r>
            <a:r>
              <a:rPr lang="en-GB" sz="1200" dirty="0" err="1"/>
              <a:t>hasilnya</a:t>
            </a:r>
            <a:r>
              <a:rPr lang="en-GB" sz="1200" dirty="0"/>
              <a:t>.</a:t>
            </a:r>
            <a:endParaRPr lang="en-ID" sz="1200" dirty="0"/>
          </a:p>
        </p:txBody>
      </p:sp>
      <p:sp>
        <p:nvSpPr>
          <p:cNvPr id="5" name="Google Shape;571;p42">
            <a:extLst>
              <a:ext uri="{FF2B5EF4-FFF2-40B4-BE49-F238E27FC236}">
                <a16:creationId xmlns:a16="http://schemas.microsoft.com/office/drawing/2014/main" id="{8B82AEA2-A1EB-2453-0756-4AF013767F92}"/>
              </a:ext>
            </a:extLst>
          </p:cNvPr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Pemrograman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Berbasis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Objek</a:t>
            </a:r>
            <a:endParaRPr lang="en-ID" sz="1200" dirty="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" name="Google Shape;616;p45">
            <a:extLst>
              <a:ext uri="{FF2B5EF4-FFF2-40B4-BE49-F238E27FC236}">
                <a16:creationId xmlns:a16="http://schemas.microsoft.com/office/drawing/2014/main" id="{F5836EC4-5EB1-2D39-D051-E22BAC142F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4354" y="1110764"/>
            <a:ext cx="5950494" cy="5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Pengembangan</a:t>
            </a:r>
            <a:r>
              <a:rPr lang="en" dirty="0"/>
              <a:t> </a:t>
            </a:r>
            <a:r>
              <a:rPr lang="en" dirty="0" err="1"/>
              <a:t>Aplikasi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926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8C88-1AA4-9128-ED31-BA1B3BBA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933955"/>
            <a:ext cx="4172700" cy="552300"/>
          </a:xfrm>
        </p:spPr>
        <p:txBody>
          <a:bodyPr/>
          <a:lstStyle/>
          <a:p>
            <a:r>
              <a:rPr lang="en-US" dirty="0"/>
              <a:t>After Editing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514A1-CD6A-4532-6F96-FB6B46DD4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6"/>
          <a:stretch/>
        </p:blipFill>
        <p:spPr>
          <a:xfrm>
            <a:off x="2653518" y="863018"/>
            <a:ext cx="1723479" cy="3600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A904D9-A9F7-E35D-BC63-9968645E7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0"/>
          <a:stretch/>
        </p:blipFill>
        <p:spPr>
          <a:xfrm>
            <a:off x="776001" y="863018"/>
            <a:ext cx="1723480" cy="3614712"/>
          </a:xfrm>
          <a:prstGeom prst="rect">
            <a:avLst/>
          </a:prstGeom>
        </p:spPr>
      </p:pic>
      <p:sp>
        <p:nvSpPr>
          <p:cNvPr id="8" name="Google Shape;571;p42">
            <a:extLst>
              <a:ext uri="{FF2B5EF4-FFF2-40B4-BE49-F238E27FC236}">
                <a16:creationId xmlns:a16="http://schemas.microsoft.com/office/drawing/2014/main" id="{A389FD21-1C80-6037-3800-A501C42597EA}"/>
              </a:ext>
            </a:extLst>
          </p:cNvPr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Pemrograman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Berbasis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Objek</a:t>
            </a:r>
            <a:endParaRPr lang="en-ID" sz="1200" dirty="0"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D39222-C534-9DC9-DE81-1A7554C4C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09"/>
          <a:stretch/>
        </p:blipFill>
        <p:spPr>
          <a:xfrm>
            <a:off x="4572000" y="1586149"/>
            <a:ext cx="1380681" cy="2877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8968B5-AC4B-3AFD-108D-FB11A12544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87"/>
          <a:stretch/>
        </p:blipFill>
        <p:spPr>
          <a:xfrm>
            <a:off x="6073375" y="1586149"/>
            <a:ext cx="1380682" cy="288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94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8C88-1AA4-9128-ED31-BA1B3BBA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933955"/>
            <a:ext cx="4172700" cy="552300"/>
          </a:xfrm>
        </p:spPr>
        <p:txBody>
          <a:bodyPr/>
          <a:lstStyle/>
          <a:p>
            <a:r>
              <a:rPr lang="en-US" dirty="0"/>
              <a:t>After Editing</a:t>
            </a:r>
          </a:p>
        </p:txBody>
      </p:sp>
      <p:sp>
        <p:nvSpPr>
          <p:cNvPr id="8" name="Google Shape;571;p42">
            <a:extLst>
              <a:ext uri="{FF2B5EF4-FFF2-40B4-BE49-F238E27FC236}">
                <a16:creationId xmlns:a16="http://schemas.microsoft.com/office/drawing/2014/main" id="{A389FD21-1C80-6037-3800-A501C42597EA}"/>
              </a:ext>
            </a:extLst>
          </p:cNvPr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Pemrograman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Berbasis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Objek</a:t>
            </a:r>
            <a:endParaRPr lang="en-ID" sz="1200" dirty="0"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00E93-B34D-BC78-1501-AFEC9A2C5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3"/>
          <a:stretch/>
        </p:blipFill>
        <p:spPr>
          <a:xfrm>
            <a:off x="665268" y="685799"/>
            <a:ext cx="1869596" cy="3911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61370D-4D1D-5CD5-32F4-482D3B4748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55"/>
          <a:stretch/>
        </p:blipFill>
        <p:spPr>
          <a:xfrm>
            <a:off x="2586483" y="685798"/>
            <a:ext cx="1871786" cy="3911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1ECD2C-12A3-76D0-270A-7E1716212F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45"/>
          <a:stretch/>
        </p:blipFill>
        <p:spPr>
          <a:xfrm>
            <a:off x="4572000" y="1786626"/>
            <a:ext cx="1335137" cy="28105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23EF78-5FDE-B254-76D9-FBED9AA6B9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11"/>
          <a:stretch/>
        </p:blipFill>
        <p:spPr>
          <a:xfrm>
            <a:off x="6020868" y="1786626"/>
            <a:ext cx="1349958" cy="281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45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4"/>
          <p:cNvSpPr txBox="1">
            <a:spLocks noGrp="1"/>
          </p:cNvSpPr>
          <p:nvPr>
            <p:ph type="title" idx="2"/>
          </p:nvPr>
        </p:nvSpPr>
        <p:spPr>
          <a:xfrm>
            <a:off x="4130100" y="632351"/>
            <a:ext cx="1188600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02</a:t>
            </a:r>
            <a:endParaRPr sz="4400" dirty="0"/>
          </a:p>
        </p:txBody>
      </p:sp>
      <p:sp>
        <p:nvSpPr>
          <p:cNvPr id="595" name="Google Shape;595;p44"/>
          <p:cNvSpPr txBox="1">
            <a:spLocks noGrp="1"/>
          </p:cNvSpPr>
          <p:nvPr>
            <p:ph type="title"/>
          </p:nvPr>
        </p:nvSpPr>
        <p:spPr>
          <a:xfrm>
            <a:off x="2651400" y="2786925"/>
            <a:ext cx="414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D" sz="2400" dirty="0" err="1"/>
              <a:t>Codingan</a:t>
            </a:r>
            <a:endParaRPr sz="2400" dirty="0"/>
          </a:p>
        </p:txBody>
      </p:sp>
      <p:sp>
        <p:nvSpPr>
          <p:cNvPr id="596" name="Google Shape;596;p44"/>
          <p:cNvSpPr txBox="1">
            <a:spLocks noGrp="1"/>
          </p:cNvSpPr>
          <p:nvPr>
            <p:ph type="subTitle" idx="1"/>
          </p:nvPr>
        </p:nvSpPr>
        <p:spPr>
          <a:xfrm>
            <a:off x="2651400" y="3627659"/>
            <a:ext cx="4146000" cy="609900"/>
          </a:xfrm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indent="0"/>
            <a:r>
              <a:rPr lang="en-ID" dirty="0"/>
              <a:t>Kita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membahas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Codingan</a:t>
            </a:r>
            <a:r>
              <a:rPr lang="en-ID" dirty="0"/>
              <a:t>. Mari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simak</a:t>
            </a:r>
            <a:endParaRPr lang="en-ID" dirty="0"/>
          </a:p>
        </p:txBody>
      </p:sp>
      <p:grpSp>
        <p:nvGrpSpPr>
          <p:cNvPr id="597" name="Google Shape;597;p44"/>
          <p:cNvGrpSpPr/>
          <p:nvPr/>
        </p:nvGrpSpPr>
        <p:grpSpPr>
          <a:xfrm>
            <a:off x="2651400" y="2426025"/>
            <a:ext cx="4146000" cy="360900"/>
            <a:chOff x="3139850" y="1131750"/>
            <a:chExt cx="4146000" cy="360900"/>
          </a:xfrm>
        </p:grpSpPr>
        <p:sp>
          <p:nvSpPr>
            <p:cNvPr id="598" name="Google Shape;598;p44"/>
            <p:cNvSpPr/>
            <p:nvPr/>
          </p:nvSpPr>
          <p:spPr>
            <a:xfrm>
              <a:off x="3139850" y="1131750"/>
              <a:ext cx="4146000" cy="3609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9" name="Google Shape;599;p44"/>
            <p:cNvGrpSpPr/>
            <p:nvPr/>
          </p:nvGrpSpPr>
          <p:grpSpPr>
            <a:xfrm flipH="1">
              <a:off x="6435275" y="1183050"/>
              <a:ext cx="723975" cy="258300"/>
              <a:chOff x="1418925" y="633825"/>
              <a:chExt cx="723975" cy="258300"/>
            </a:xfrm>
          </p:grpSpPr>
          <p:sp>
            <p:nvSpPr>
              <p:cNvPr id="600" name="Google Shape;600;p44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name="adj1" fmla="val 0"/>
                </a:avLst>
              </a:prstGeom>
              <a:solidFill>
                <a:srgbClr val="1257CC"/>
              </a:solidFill>
              <a:ln w="1905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01" name="Google Shape;601;p44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2" name="Google Shape;602;p44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3" name="Google Shape;603;p44"/>
          <p:cNvSpPr/>
          <p:nvPr/>
        </p:nvSpPr>
        <p:spPr>
          <a:xfrm>
            <a:off x="1807750" y="1176400"/>
            <a:ext cx="840448" cy="841787"/>
          </a:xfrm>
          <a:custGeom>
            <a:avLst/>
            <a:gdLst/>
            <a:ahLst/>
            <a:cxnLst/>
            <a:rect l="l" t="t" r="r" b="b"/>
            <a:pathLst>
              <a:path w="20716" h="20749" extrusionOk="0">
                <a:moveTo>
                  <a:pt x="17680" y="17680"/>
                </a:moveTo>
                <a:lnTo>
                  <a:pt x="17680" y="17680"/>
                </a:lnTo>
                <a:lnTo>
                  <a:pt x="17680" y="17680"/>
                </a:lnTo>
                <a:close/>
                <a:moveTo>
                  <a:pt x="10375" y="1"/>
                </a:moveTo>
                <a:lnTo>
                  <a:pt x="8507" y="5805"/>
                </a:lnTo>
                <a:lnTo>
                  <a:pt x="3036" y="3003"/>
                </a:lnTo>
                <a:lnTo>
                  <a:pt x="5772" y="8473"/>
                </a:lnTo>
                <a:lnTo>
                  <a:pt x="1" y="10341"/>
                </a:lnTo>
                <a:lnTo>
                  <a:pt x="5772" y="12276"/>
                </a:lnTo>
                <a:lnTo>
                  <a:pt x="3036" y="17680"/>
                </a:lnTo>
                <a:lnTo>
                  <a:pt x="8440" y="14945"/>
                </a:lnTo>
                <a:lnTo>
                  <a:pt x="10375" y="20749"/>
                </a:lnTo>
                <a:lnTo>
                  <a:pt x="12243" y="14945"/>
                </a:lnTo>
                <a:lnTo>
                  <a:pt x="17680" y="17680"/>
                </a:lnTo>
                <a:lnTo>
                  <a:pt x="14911" y="12276"/>
                </a:lnTo>
                <a:lnTo>
                  <a:pt x="20716" y="10408"/>
                </a:lnTo>
                <a:lnTo>
                  <a:pt x="14911" y="8473"/>
                </a:lnTo>
                <a:lnTo>
                  <a:pt x="17713" y="3069"/>
                </a:lnTo>
                <a:lnTo>
                  <a:pt x="12243" y="5805"/>
                </a:lnTo>
                <a:lnTo>
                  <a:pt x="10375" y="1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4"/>
          <p:cNvSpPr/>
          <p:nvPr/>
        </p:nvSpPr>
        <p:spPr>
          <a:xfrm>
            <a:off x="7344300" y="2873530"/>
            <a:ext cx="455752" cy="456478"/>
          </a:xfrm>
          <a:custGeom>
            <a:avLst/>
            <a:gdLst/>
            <a:ahLst/>
            <a:cxnLst/>
            <a:rect l="l" t="t" r="r" b="b"/>
            <a:pathLst>
              <a:path w="20716" h="20749" extrusionOk="0">
                <a:moveTo>
                  <a:pt x="17680" y="17680"/>
                </a:moveTo>
                <a:lnTo>
                  <a:pt x="17680" y="17680"/>
                </a:lnTo>
                <a:lnTo>
                  <a:pt x="17680" y="17680"/>
                </a:lnTo>
                <a:close/>
                <a:moveTo>
                  <a:pt x="10375" y="1"/>
                </a:moveTo>
                <a:lnTo>
                  <a:pt x="8507" y="5805"/>
                </a:lnTo>
                <a:lnTo>
                  <a:pt x="3036" y="3003"/>
                </a:lnTo>
                <a:lnTo>
                  <a:pt x="5772" y="8473"/>
                </a:lnTo>
                <a:lnTo>
                  <a:pt x="1" y="10341"/>
                </a:lnTo>
                <a:lnTo>
                  <a:pt x="5772" y="12276"/>
                </a:lnTo>
                <a:lnTo>
                  <a:pt x="3036" y="17680"/>
                </a:lnTo>
                <a:lnTo>
                  <a:pt x="8440" y="14945"/>
                </a:lnTo>
                <a:lnTo>
                  <a:pt x="10375" y="20749"/>
                </a:lnTo>
                <a:lnTo>
                  <a:pt x="12243" y="14945"/>
                </a:lnTo>
                <a:lnTo>
                  <a:pt x="17680" y="17680"/>
                </a:lnTo>
                <a:lnTo>
                  <a:pt x="14911" y="12276"/>
                </a:lnTo>
                <a:lnTo>
                  <a:pt x="20716" y="10408"/>
                </a:lnTo>
                <a:lnTo>
                  <a:pt x="14911" y="8473"/>
                </a:lnTo>
                <a:lnTo>
                  <a:pt x="17713" y="3069"/>
                </a:lnTo>
                <a:lnTo>
                  <a:pt x="12243" y="5805"/>
                </a:lnTo>
                <a:lnTo>
                  <a:pt x="10375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" name="Google Shape;605;p44"/>
          <p:cNvGrpSpPr/>
          <p:nvPr/>
        </p:nvGrpSpPr>
        <p:grpSpPr>
          <a:xfrm>
            <a:off x="6110243" y="3844551"/>
            <a:ext cx="687157" cy="432425"/>
            <a:chOff x="7765424" y="4686813"/>
            <a:chExt cx="760615" cy="381205"/>
          </a:xfrm>
        </p:grpSpPr>
        <p:cxnSp>
          <p:nvCxnSpPr>
            <p:cNvPr id="606" name="Google Shape;606;p44"/>
            <p:cNvCxnSpPr/>
            <p:nvPr/>
          </p:nvCxnSpPr>
          <p:spPr>
            <a:xfrm>
              <a:off x="7765424" y="4877425"/>
              <a:ext cx="665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07" name="Google Shape;607;p44"/>
            <p:cNvGrpSpPr/>
            <p:nvPr/>
          </p:nvGrpSpPr>
          <p:grpSpPr>
            <a:xfrm flipH="1">
              <a:off x="8335406" y="4686813"/>
              <a:ext cx="190633" cy="381205"/>
              <a:chOff x="4289475" y="3514800"/>
              <a:chExt cx="302400" cy="604800"/>
            </a:xfrm>
          </p:grpSpPr>
          <p:sp>
            <p:nvSpPr>
              <p:cNvPr id="608" name="Google Shape;608;p44"/>
              <p:cNvSpPr/>
              <p:nvPr/>
            </p:nvSpPr>
            <p:spPr>
              <a:xfrm>
                <a:off x="4289475" y="3817200"/>
                <a:ext cx="302400" cy="3024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44"/>
              <p:cNvSpPr/>
              <p:nvPr/>
            </p:nvSpPr>
            <p:spPr>
              <a:xfrm rot="10800000" flipH="1">
                <a:off x="4289475" y="3514800"/>
                <a:ext cx="302400" cy="3024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" name="Google Shape;571;p42">
            <a:extLst>
              <a:ext uri="{FF2B5EF4-FFF2-40B4-BE49-F238E27FC236}">
                <a16:creationId xmlns:a16="http://schemas.microsoft.com/office/drawing/2014/main" id="{594D3333-E072-6F03-AF33-955299A5484A}"/>
              </a:ext>
            </a:extLst>
          </p:cNvPr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Pemrograman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Berbasis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Objek</a:t>
            </a:r>
            <a:endParaRPr lang="en-ID" sz="1200" dirty="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9" name="Google Shape;571;p42">
            <a:extLst>
              <a:ext uri="{FF2B5EF4-FFF2-40B4-BE49-F238E27FC236}">
                <a16:creationId xmlns:a16="http://schemas.microsoft.com/office/drawing/2014/main" id="{7D923316-F8AC-F0B3-E916-50825B419682}"/>
              </a:ext>
            </a:extLst>
          </p:cNvPr>
          <p:cNvSpPr txBox="1"/>
          <p:nvPr/>
        </p:nvSpPr>
        <p:spPr>
          <a:xfrm>
            <a:off x="7986230" y="4750252"/>
            <a:ext cx="861040" cy="29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2IA03</a:t>
            </a:r>
          </a:p>
        </p:txBody>
      </p:sp>
    </p:spTree>
    <p:extLst>
      <p:ext uri="{BB962C8B-B14F-4D97-AF65-F5344CB8AC3E}">
        <p14:creationId xmlns:p14="http://schemas.microsoft.com/office/powerpoint/2010/main" val="11088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66"/>
          <p:cNvGrpSpPr/>
          <p:nvPr/>
        </p:nvGrpSpPr>
        <p:grpSpPr>
          <a:xfrm>
            <a:off x="5004199" y="518100"/>
            <a:ext cx="3591000" cy="4020450"/>
            <a:chOff x="-259576" y="986350"/>
            <a:chExt cx="3591000" cy="4020450"/>
          </a:xfrm>
        </p:grpSpPr>
        <p:sp>
          <p:nvSpPr>
            <p:cNvPr id="1145" name="Google Shape;1145;p66"/>
            <p:cNvSpPr/>
            <p:nvPr/>
          </p:nvSpPr>
          <p:spPr>
            <a:xfrm>
              <a:off x="440163" y="4679807"/>
              <a:ext cx="333176" cy="326993"/>
            </a:xfrm>
            <a:custGeom>
              <a:avLst/>
              <a:gdLst/>
              <a:ahLst/>
              <a:cxnLst/>
              <a:rect l="l" t="t" r="r" b="b"/>
              <a:pathLst>
                <a:path w="16543" h="16236" extrusionOk="0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66"/>
            <p:cNvSpPr/>
            <p:nvPr/>
          </p:nvSpPr>
          <p:spPr>
            <a:xfrm>
              <a:off x="1193537" y="986350"/>
              <a:ext cx="430271" cy="423121"/>
            </a:xfrm>
            <a:custGeom>
              <a:avLst/>
              <a:gdLst/>
              <a:ahLst/>
              <a:cxnLst/>
              <a:rect l="l" t="t" r="r" b="b"/>
              <a:pathLst>
                <a:path w="21364" h="21009" extrusionOk="0">
                  <a:moveTo>
                    <a:pt x="10682" y="0"/>
                  </a:moveTo>
                  <a:cubicBezTo>
                    <a:pt x="10375" y="0"/>
                    <a:pt x="10068" y="189"/>
                    <a:pt x="10020" y="567"/>
                  </a:cubicBezTo>
                  <a:cubicBezTo>
                    <a:pt x="9075" y="6995"/>
                    <a:pt x="7279" y="8886"/>
                    <a:pt x="662" y="9831"/>
                  </a:cubicBezTo>
                  <a:cubicBezTo>
                    <a:pt x="1" y="10020"/>
                    <a:pt x="1" y="11060"/>
                    <a:pt x="662" y="11154"/>
                  </a:cubicBezTo>
                  <a:cubicBezTo>
                    <a:pt x="7185" y="12100"/>
                    <a:pt x="9075" y="13896"/>
                    <a:pt x="10020" y="20512"/>
                  </a:cubicBezTo>
                  <a:cubicBezTo>
                    <a:pt x="10068" y="20843"/>
                    <a:pt x="10375" y="21009"/>
                    <a:pt x="10682" y="21009"/>
                  </a:cubicBezTo>
                  <a:cubicBezTo>
                    <a:pt x="10989" y="21009"/>
                    <a:pt x="11296" y="20843"/>
                    <a:pt x="11344" y="20512"/>
                  </a:cubicBezTo>
                  <a:cubicBezTo>
                    <a:pt x="12289" y="13990"/>
                    <a:pt x="14085" y="12100"/>
                    <a:pt x="20702" y="11154"/>
                  </a:cubicBezTo>
                  <a:cubicBezTo>
                    <a:pt x="21363" y="11060"/>
                    <a:pt x="21363" y="10020"/>
                    <a:pt x="20702" y="9831"/>
                  </a:cubicBezTo>
                  <a:cubicBezTo>
                    <a:pt x="14179" y="8886"/>
                    <a:pt x="12289" y="7184"/>
                    <a:pt x="11344" y="567"/>
                  </a:cubicBezTo>
                  <a:cubicBezTo>
                    <a:pt x="11296" y="189"/>
                    <a:pt x="10989" y="0"/>
                    <a:pt x="10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66"/>
            <p:cNvSpPr/>
            <p:nvPr/>
          </p:nvSpPr>
          <p:spPr>
            <a:xfrm>
              <a:off x="2211448" y="3854856"/>
              <a:ext cx="245592" cy="239765"/>
            </a:xfrm>
            <a:custGeom>
              <a:avLst/>
              <a:gdLst/>
              <a:ahLst/>
              <a:cxnLst/>
              <a:rect l="l" t="t" r="r" b="b"/>
              <a:pathLst>
                <a:path w="8387" h="8188" extrusionOk="0">
                  <a:moveTo>
                    <a:pt x="5276" y="1"/>
                  </a:moveTo>
                  <a:cubicBezTo>
                    <a:pt x="5181" y="1"/>
                    <a:pt x="5082" y="46"/>
                    <a:pt x="5028" y="141"/>
                  </a:cubicBezTo>
                  <a:cubicBezTo>
                    <a:pt x="4103" y="2126"/>
                    <a:pt x="3334" y="2848"/>
                    <a:pt x="1653" y="2848"/>
                  </a:cubicBezTo>
                  <a:cubicBezTo>
                    <a:pt x="1272" y="2848"/>
                    <a:pt x="845" y="2811"/>
                    <a:pt x="358" y="2743"/>
                  </a:cubicBezTo>
                  <a:cubicBezTo>
                    <a:pt x="346" y="2742"/>
                    <a:pt x="334" y="2741"/>
                    <a:pt x="323" y="2741"/>
                  </a:cubicBezTo>
                  <a:cubicBezTo>
                    <a:pt x="53" y="2741"/>
                    <a:pt x="0" y="3115"/>
                    <a:pt x="224" y="3243"/>
                  </a:cubicBezTo>
                  <a:cubicBezTo>
                    <a:pt x="2659" y="4377"/>
                    <a:pt x="3193" y="5278"/>
                    <a:pt x="2826" y="7913"/>
                  </a:cubicBezTo>
                  <a:cubicBezTo>
                    <a:pt x="2806" y="8091"/>
                    <a:pt x="2939" y="8187"/>
                    <a:pt x="3078" y="8187"/>
                  </a:cubicBezTo>
                  <a:cubicBezTo>
                    <a:pt x="3174" y="8187"/>
                    <a:pt x="3272" y="8142"/>
                    <a:pt x="3327" y="8047"/>
                  </a:cubicBezTo>
                  <a:cubicBezTo>
                    <a:pt x="4251" y="6061"/>
                    <a:pt x="5021" y="5340"/>
                    <a:pt x="6701" y="5340"/>
                  </a:cubicBezTo>
                  <a:cubicBezTo>
                    <a:pt x="7082" y="5340"/>
                    <a:pt x="7510" y="5377"/>
                    <a:pt x="7997" y="5445"/>
                  </a:cubicBezTo>
                  <a:cubicBezTo>
                    <a:pt x="8008" y="5446"/>
                    <a:pt x="8020" y="5447"/>
                    <a:pt x="8031" y="5447"/>
                  </a:cubicBezTo>
                  <a:cubicBezTo>
                    <a:pt x="8304" y="5447"/>
                    <a:pt x="8386" y="5073"/>
                    <a:pt x="8130" y="4944"/>
                  </a:cubicBezTo>
                  <a:cubicBezTo>
                    <a:pt x="5695" y="3810"/>
                    <a:pt x="5161" y="2910"/>
                    <a:pt x="5528" y="274"/>
                  </a:cubicBezTo>
                  <a:cubicBezTo>
                    <a:pt x="5548" y="97"/>
                    <a:pt x="5415" y="1"/>
                    <a:pt x="5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6"/>
            <p:cNvSpPr/>
            <p:nvPr/>
          </p:nvSpPr>
          <p:spPr>
            <a:xfrm>
              <a:off x="-259576" y="1137758"/>
              <a:ext cx="122752" cy="120322"/>
            </a:xfrm>
            <a:custGeom>
              <a:avLst/>
              <a:gdLst/>
              <a:ahLst/>
              <a:cxnLst/>
              <a:rect l="l" t="t" r="r" b="b"/>
              <a:pathLst>
                <a:path w="4192" h="4109" extrusionOk="0">
                  <a:moveTo>
                    <a:pt x="2650" y="0"/>
                  </a:moveTo>
                  <a:cubicBezTo>
                    <a:pt x="2605" y="0"/>
                    <a:pt x="2561" y="19"/>
                    <a:pt x="2536" y="56"/>
                  </a:cubicBezTo>
                  <a:cubicBezTo>
                    <a:pt x="2095" y="1048"/>
                    <a:pt x="1700" y="1402"/>
                    <a:pt x="826" y="1402"/>
                  </a:cubicBezTo>
                  <a:cubicBezTo>
                    <a:pt x="641" y="1402"/>
                    <a:pt x="434" y="1387"/>
                    <a:pt x="201" y="1357"/>
                  </a:cubicBezTo>
                  <a:cubicBezTo>
                    <a:pt x="34" y="1357"/>
                    <a:pt x="1" y="1558"/>
                    <a:pt x="134" y="1624"/>
                  </a:cubicBezTo>
                  <a:cubicBezTo>
                    <a:pt x="1335" y="2158"/>
                    <a:pt x="1602" y="2625"/>
                    <a:pt x="1435" y="3959"/>
                  </a:cubicBezTo>
                  <a:cubicBezTo>
                    <a:pt x="1435" y="4056"/>
                    <a:pt x="1503" y="4108"/>
                    <a:pt x="1566" y="4108"/>
                  </a:cubicBezTo>
                  <a:cubicBezTo>
                    <a:pt x="1612" y="4108"/>
                    <a:pt x="1655" y="4082"/>
                    <a:pt x="1669" y="4026"/>
                  </a:cubicBezTo>
                  <a:cubicBezTo>
                    <a:pt x="2109" y="3035"/>
                    <a:pt x="2504" y="2680"/>
                    <a:pt x="3379" y="2680"/>
                  </a:cubicBezTo>
                  <a:cubicBezTo>
                    <a:pt x="3564" y="2680"/>
                    <a:pt x="3770" y="2696"/>
                    <a:pt x="4004" y="2725"/>
                  </a:cubicBezTo>
                  <a:cubicBezTo>
                    <a:pt x="4020" y="2733"/>
                    <a:pt x="4035" y="2737"/>
                    <a:pt x="4050" y="2737"/>
                  </a:cubicBezTo>
                  <a:cubicBezTo>
                    <a:pt x="4151" y="2737"/>
                    <a:pt x="4191" y="2550"/>
                    <a:pt x="4104" y="2492"/>
                  </a:cubicBezTo>
                  <a:cubicBezTo>
                    <a:pt x="2869" y="1924"/>
                    <a:pt x="2636" y="1491"/>
                    <a:pt x="2803" y="157"/>
                  </a:cubicBezTo>
                  <a:cubicBezTo>
                    <a:pt x="2803" y="52"/>
                    <a:pt x="2725" y="0"/>
                    <a:pt x="2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6"/>
            <p:cNvSpPr/>
            <p:nvPr/>
          </p:nvSpPr>
          <p:spPr>
            <a:xfrm rot="-1377309">
              <a:off x="3189887" y="4482803"/>
              <a:ext cx="122864" cy="120697"/>
            </a:xfrm>
            <a:custGeom>
              <a:avLst/>
              <a:gdLst/>
              <a:ahLst/>
              <a:cxnLst/>
              <a:rect l="l" t="t" r="r" b="b"/>
              <a:pathLst>
                <a:path w="4196" h="4122" extrusionOk="0">
                  <a:moveTo>
                    <a:pt x="2658" y="1"/>
                  </a:moveTo>
                  <a:cubicBezTo>
                    <a:pt x="2610" y="1"/>
                    <a:pt x="2562" y="27"/>
                    <a:pt x="2535" y="81"/>
                  </a:cubicBezTo>
                  <a:cubicBezTo>
                    <a:pt x="2095" y="1072"/>
                    <a:pt x="1700" y="1427"/>
                    <a:pt x="825" y="1427"/>
                  </a:cubicBezTo>
                  <a:cubicBezTo>
                    <a:pt x="640" y="1427"/>
                    <a:pt x="433" y="1411"/>
                    <a:pt x="200" y="1382"/>
                  </a:cubicBezTo>
                  <a:cubicBezTo>
                    <a:pt x="33" y="1382"/>
                    <a:pt x="0" y="1582"/>
                    <a:pt x="134" y="1615"/>
                  </a:cubicBezTo>
                  <a:cubicBezTo>
                    <a:pt x="1334" y="2182"/>
                    <a:pt x="1601" y="2616"/>
                    <a:pt x="1434" y="3950"/>
                  </a:cubicBezTo>
                  <a:cubicBezTo>
                    <a:pt x="1434" y="4056"/>
                    <a:pt x="1515" y="4121"/>
                    <a:pt x="1582" y="4121"/>
                  </a:cubicBezTo>
                  <a:cubicBezTo>
                    <a:pt x="1621" y="4121"/>
                    <a:pt x="1656" y="4099"/>
                    <a:pt x="1668" y="4050"/>
                  </a:cubicBezTo>
                  <a:cubicBezTo>
                    <a:pt x="2108" y="3059"/>
                    <a:pt x="2503" y="2704"/>
                    <a:pt x="3378" y="2704"/>
                  </a:cubicBezTo>
                  <a:cubicBezTo>
                    <a:pt x="3563" y="2704"/>
                    <a:pt x="3770" y="2720"/>
                    <a:pt x="4003" y="2749"/>
                  </a:cubicBezTo>
                  <a:cubicBezTo>
                    <a:pt x="4013" y="2752"/>
                    <a:pt x="4023" y="2753"/>
                    <a:pt x="4032" y="2753"/>
                  </a:cubicBezTo>
                  <a:cubicBezTo>
                    <a:pt x="4146" y="2753"/>
                    <a:pt x="4195" y="2577"/>
                    <a:pt x="4103" y="2516"/>
                  </a:cubicBezTo>
                  <a:cubicBezTo>
                    <a:pt x="2869" y="1949"/>
                    <a:pt x="2635" y="1515"/>
                    <a:pt x="2802" y="181"/>
                  </a:cubicBezTo>
                  <a:cubicBezTo>
                    <a:pt x="2802" y="61"/>
                    <a:pt x="2730" y="1"/>
                    <a:pt x="2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0A0E7F7-98CE-93BB-BF0E-2804F634E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409">
            <a:off x="706878" y="2782117"/>
            <a:ext cx="2524200" cy="724221"/>
          </a:xfrm>
        </p:spPr>
        <p:txBody>
          <a:bodyPr/>
          <a:lstStyle/>
          <a:p>
            <a:r>
              <a:rPr lang="en-US" sz="2000" dirty="0" err="1"/>
              <a:t>Terimakasih</a:t>
            </a:r>
            <a:r>
              <a:rPr lang="en-US" sz="2000" dirty="0"/>
              <a:t>!</a:t>
            </a:r>
          </a:p>
        </p:txBody>
      </p:sp>
      <p:sp>
        <p:nvSpPr>
          <p:cNvPr id="12" name="Google Shape;571;p42">
            <a:extLst>
              <a:ext uri="{FF2B5EF4-FFF2-40B4-BE49-F238E27FC236}">
                <a16:creationId xmlns:a16="http://schemas.microsoft.com/office/drawing/2014/main" id="{82633F35-2C00-F0EF-63CE-98F532097005}"/>
              </a:ext>
            </a:extLst>
          </p:cNvPr>
          <p:cNvSpPr txBox="1"/>
          <p:nvPr/>
        </p:nvSpPr>
        <p:spPr>
          <a:xfrm>
            <a:off x="7986230" y="4750252"/>
            <a:ext cx="861040" cy="29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2IA03</a:t>
            </a:r>
          </a:p>
        </p:txBody>
      </p:sp>
      <p:sp>
        <p:nvSpPr>
          <p:cNvPr id="13" name="Google Shape;571;p42">
            <a:extLst>
              <a:ext uri="{FF2B5EF4-FFF2-40B4-BE49-F238E27FC236}">
                <a16:creationId xmlns:a16="http://schemas.microsoft.com/office/drawing/2014/main" id="{181D6CC9-CAEF-D23E-6EB3-C05AE509A700}"/>
              </a:ext>
            </a:extLst>
          </p:cNvPr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Pemrograman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Berbasis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Objek</a:t>
            </a:r>
            <a:endParaRPr lang="en-ID" sz="1200" dirty="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4" name="Google Shape;786;p53">
            <a:extLst>
              <a:ext uri="{FF2B5EF4-FFF2-40B4-BE49-F238E27FC236}">
                <a16:creationId xmlns:a16="http://schemas.microsoft.com/office/drawing/2014/main" id="{F339735B-43BF-010C-B12B-692987E70F8D}"/>
              </a:ext>
            </a:extLst>
          </p:cNvPr>
          <p:cNvSpPr txBox="1">
            <a:spLocks/>
          </p:cNvSpPr>
          <p:nvPr/>
        </p:nvSpPr>
        <p:spPr>
          <a:xfrm>
            <a:off x="747673" y="3300315"/>
            <a:ext cx="2057460" cy="1074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Krona One"/>
              <a:buNone/>
              <a:defRPr sz="2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400" dirty="0" err="1">
                <a:solidFill>
                  <a:schemeClr val="accent6"/>
                </a:solidFill>
                <a:latin typeface=""/>
              </a:rPr>
              <a:t>Semoga</a:t>
            </a:r>
            <a:r>
              <a:rPr lang="en-GB" sz="1400" dirty="0">
                <a:solidFill>
                  <a:schemeClr val="accent6"/>
                </a:solidFill>
                <a:latin typeface=""/>
              </a:rPr>
              <a:t> yang </a:t>
            </a:r>
            <a:r>
              <a:rPr lang="en-GB" sz="1400" dirty="0" err="1">
                <a:solidFill>
                  <a:schemeClr val="accent6"/>
                </a:solidFill>
                <a:latin typeface=""/>
              </a:rPr>
              <a:t>sudah</a:t>
            </a:r>
            <a:r>
              <a:rPr lang="en-GB" sz="1400" dirty="0">
                <a:solidFill>
                  <a:schemeClr val="accent6"/>
                </a:solidFill>
                <a:latin typeface=""/>
              </a:rPr>
              <a:t> </a:t>
            </a:r>
            <a:r>
              <a:rPr lang="en-GB" sz="1400" dirty="0" err="1">
                <a:solidFill>
                  <a:schemeClr val="accent6"/>
                </a:solidFill>
                <a:latin typeface=""/>
              </a:rPr>
              <a:t>kita</a:t>
            </a:r>
            <a:r>
              <a:rPr lang="en-GB" sz="1400" dirty="0">
                <a:solidFill>
                  <a:schemeClr val="accent6"/>
                </a:solidFill>
                <a:latin typeface=""/>
              </a:rPr>
              <a:t> </a:t>
            </a:r>
            <a:r>
              <a:rPr lang="en-GB" sz="1400" dirty="0" err="1">
                <a:solidFill>
                  <a:schemeClr val="accent6"/>
                </a:solidFill>
                <a:latin typeface=""/>
              </a:rPr>
              <a:t>berikan</a:t>
            </a:r>
            <a:r>
              <a:rPr lang="en-GB" sz="1400" dirty="0">
                <a:solidFill>
                  <a:schemeClr val="accent6"/>
                </a:solidFill>
                <a:latin typeface=""/>
              </a:rPr>
              <a:t> </a:t>
            </a:r>
            <a:r>
              <a:rPr lang="en-GB" sz="1400" dirty="0" err="1">
                <a:solidFill>
                  <a:schemeClr val="accent6"/>
                </a:solidFill>
                <a:latin typeface=""/>
              </a:rPr>
              <a:t>dapat</a:t>
            </a:r>
            <a:r>
              <a:rPr lang="en-GB" sz="1400" dirty="0">
                <a:solidFill>
                  <a:schemeClr val="accent6"/>
                </a:solidFill>
                <a:latin typeface=""/>
              </a:rPr>
              <a:t> </a:t>
            </a:r>
            <a:r>
              <a:rPr lang="en-GB" sz="1400" dirty="0" err="1">
                <a:solidFill>
                  <a:schemeClr val="accent6"/>
                </a:solidFill>
                <a:latin typeface=""/>
              </a:rPr>
              <a:t>menambah</a:t>
            </a:r>
            <a:r>
              <a:rPr lang="en-GB" sz="1400" dirty="0">
                <a:solidFill>
                  <a:schemeClr val="accent6"/>
                </a:solidFill>
                <a:latin typeface=""/>
              </a:rPr>
              <a:t> </a:t>
            </a:r>
            <a:r>
              <a:rPr lang="en-GB" sz="1400" dirty="0" err="1">
                <a:solidFill>
                  <a:schemeClr val="accent6"/>
                </a:solidFill>
                <a:latin typeface=""/>
              </a:rPr>
              <a:t>wawasan</a:t>
            </a:r>
            <a:r>
              <a:rPr lang="en-GB" sz="1400" dirty="0">
                <a:solidFill>
                  <a:schemeClr val="accent6"/>
                </a:solidFill>
                <a:latin typeface=""/>
              </a:rPr>
              <a:t> </a:t>
            </a:r>
            <a:r>
              <a:rPr lang="en-GB" sz="1400" dirty="0" err="1">
                <a:solidFill>
                  <a:schemeClr val="accent6"/>
                </a:solidFill>
                <a:latin typeface=""/>
              </a:rPr>
              <a:t>bagi</a:t>
            </a:r>
            <a:r>
              <a:rPr lang="en-GB" sz="1400" dirty="0">
                <a:solidFill>
                  <a:schemeClr val="accent6"/>
                </a:solidFill>
                <a:latin typeface=""/>
              </a:rPr>
              <a:t> </a:t>
            </a:r>
            <a:r>
              <a:rPr lang="en-GB" sz="1400" dirty="0" err="1">
                <a:solidFill>
                  <a:schemeClr val="accent6"/>
                </a:solidFill>
                <a:latin typeface=""/>
              </a:rPr>
              <a:t>anda</a:t>
            </a:r>
            <a:r>
              <a:rPr lang="en-GB" sz="1400" dirty="0">
                <a:solidFill>
                  <a:schemeClr val="accent6"/>
                </a:solidFill>
                <a:latin typeface=""/>
              </a:rPr>
              <a:t> </a:t>
            </a:r>
            <a:r>
              <a:rPr lang="en-GB" sz="1400" dirty="0" err="1">
                <a:solidFill>
                  <a:schemeClr val="accent6"/>
                </a:solidFill>
                <a:latin typeface=""/>
              </a:rPr>
              <a:t>semua</a:t>
            </a:r>
            <a:r>
              <a:rPr lang="en-GB" sz="1400" dirty="0">
                <a:solidFill>
                  <a:schemeClr val="accent6"/>
                </a:solidFill>
                <a:latin typeface=""/>
              </a:rPr>
              <a:t>!</a:t>
            </a:r>
            <a:endParaRPr lang="en-ID" sz="1400" dirty="0">
              <a:solidFill>
                <a:schemeClr val="accent6"/>
              </a:solidFill>
              <a:latin typeface="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2"/>
          <p:cNvSpPr txBox="1">
            <a:spLocks noGrp="1"/>
          </p:cNvSpPr>
          <p:nvPr>
            <p:ph type="title"/>
          </p:nvPr>
        </p:nvSpPr>
        <p:spPr>
          <a:xfrm>
            <a:off x="2007450" y="1492350"/>
            <a:ext cx="5433900" cy="18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Yuk </a:t>
            </a:r>
            <a:r>
              <a:rPr lang="en" sz="5000" dirty="0" err="1"/>
              <a:t>Simak</a:t>
            </a:r>
            <a:r>
              <a:rPr lang="en" sz="5000" dirty="0"/>
              <a:t>!</a:t>
            </a:r>
            <a:endParaRPr sz="5000" dirty="0"/>
          </a:p>
        </p:txBody>
      </p:sp>
      <p:sp>
        <p:nvSpPr>
          <p:cNvPr id="558" name="Google Shape;558;p42"/>
          <p:cNvSpPr txBox="1">
            <a:spLocks noGrp="1"/>
          </p:cNvSpPr>
          <p:nvPr>
            <p:ph type="subTitle" idx="1"/>
          </p:nvPr>
        </p:nvSpPr>
        <p:spPr>
          <a:xfrm>
            <a:off x="2059050" y="3517425"/>
            <a:ext cx="5330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Mari kita simak pembahasan berikut tentang aplikasi ini semoga bisa bermanfaat bagi kalian semua!</a:t>
            </a:r>
            <a:endParaRPr dirty="0"/>
          </a:p>
        </p:txBody>
      </p:sp>
      <p:grpSp>
        <p:nvGrpSpPr>
          <p:cNvPr id="559" name="Google Shape;559;p42"/>
          <p:cNvGrpSpPr/>
          <p:nvPr/>
        </p:nvGrpSpPr>
        <p:grpSpPr>
          <a:xfrm>
            <a:off x="2004350" y="1131750"/>
            <a:ext cx="5433900" cy="360900"/>
            <a:chOff x="1851950" y="1131750"/>
            <a:chExt cx="5433900" cy="360900"/>
          </a:xfrm>
        </p:grpSpPr>
        <p:sp>
          <p:nvSpPr>
            <p:cNvPr id="560" name="Google Shape;560;p42"/>
            <p:cNvSpPr/>
            <p:nvPr/>
          </p:nvSpPr>
          <p:spPr>
            <a:xfrm>
              <a:off x="1851950" y="1131750"/>
              <a:ext cx="5433900" cy="3609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1" name="Google Shape;561;p42"/>
            <p:cNvGrpSpPr/>
            <p:nvPr/>
          </p:nvGrpSpPr>
          <p:grpSpPr>
            <a:xfrm flipH="1">
              <a:off x="6435275" y="1183050"/>
              <a:ext cx="723975" cy="258300"/>
              <a:chOff x="1418925" y="633825"/>
              <a:chExt cx="723975" cy="258300"/>
            </a:xfrm>
          </p:grpSpPr>
          <p:sp>
            <p:nvSpPr>
              <p:cNvPr id="562" name="Google Shape;562;p42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name="adj1" fmla="val 0"/>
                </a:avLst>
              </a:prstGeom>
              <a:solidFill>
                <a:srgbClr val="1257CC"/>
              </a:solidFill>
              <a:ln w="1905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63" name="Google Shape;563;p42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64" name="Google Shape;564;p42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5" name="Google Shape;565;p42"/>
          <p:cNvSpPr/>
          <p:nvPr/>
        </p:nvSpPr>
        <p:spPr>
          <a:xfrm rot="-1265437">
            <a:off x="1450245" y="959668"/>
            <a:ext cx="1518258" cy="873286"/>
          </a:xfrm>
          <a:custGeom>
            <a:avLst/>
            <a:gdLst/>
            <a:ahLst/>
            <a:cxnLst/>
            <a:rect l="l" t="t" r="r" b="b"/>
            <a:pathLst>
              <a:path w="30390" h="17480" extrusionOk="0">
                <a:moveTo>
                  <a:pt x="15178" y="0"/>
                </a:moveTo>
                <a:lnTo>
                  <a:pt x="13511" y="2402"/>
                </a:lnTo>
                <a:lnTo>
                  <a:pt x="11576" y="267"/>
                </a:lnTo>
                <a:lnTo>
                  <a:pt x="10275" y="2836"/>
                </a:lnTo>
                <a:lnTo>
                  <a:pt x="8007" y="1001"/>
                </a:lnTo>
                <a:lnTo>
                  <a:pt x="7139" y="3770"/>
                </a:lnTo>
                <a:lnTo>
                  <a:pt x="4604" y="2435"/>
                </a:lnTo>
                <a:lnTo>
                  <a:pt x="4404" y="5304"/>
                </a:lnTo>
                <a:lnTo>
                  <a:pt x="1569" y="4837"/>
                </a:lnTo>
                <a:lnTo>
                  <a:pt x="2603" y="7506"/>
                </a:lnTo>
                <a:lnTo>
                  <a:pt x="1" y="8740"/>
                </a:lnTo>
                <a:lnTo>
                  <a:pt x="2603" y="9974"/>
                </a:lnTo>
                <a:lnTo>
                  <a:pt x="1569" y="12643"/>
                </a:lnTo>
                <a:lnTo>
                  <a:pt x="4404" y="12142"/>
                </a:lnTo>
                <a:lnTo>
                  <a:pt x="4571" y="15011"/>
                </a:lnTo>
                <a:lnTo>
                  <a:pt x="7139" y="13677"/>
                </a:lnTo>
                <a:lnTo>
                  <a:pt x="8007" y="16445"/>
                </a:lnTo>
                <a:lnTo>
                  <a:pt x="10275" y="14644"/>
                </a:lnTo>
                <a:lnTo>
                  <a:pt x="11576" y="17246"/>
                </a:lnTo>
                <a:lnTo>
                  <a:pt x="13511" y="15111"/>
                </a:lnTo>
                <a:lnTo>
                  <a:pt x="15178" y="17479"/>
                </a:lnTo>
                <a:lnTo>
                  <a:pt x="16846" y="15111"/>
                </a:lnTo>
                <a:lnTo>
                  <a:pt x="18814" y="17246"/>
                </a:lnTo>
                <a:lnTo>
                  <a:pt x="20115" y="14644"/>
                </a:lnTo>
                <a:lnTo>
                  <a:pt x="22417" y="16445"/>
                </a:lnTo>
                <a:lnTo>
                  <a:pt x="23251" y="13677"/>
                </a:lnTo>
                <a:lnTo>
                  <a:pt x="25819" y="15011"/>
                </a:lnTo>
                <a:lnTo>
                  <a:pt x="25986" y="12142"/>
                </a:lnTo>
                <a:lnTo>
                  <a:pt x="28855" y="12643"/>
                </a:lnTo>
                <a:lnTo>
                  <a:pt x="27821" y="9974"/>
                </a:lnTo>
                <a:lnTo>
                  <a:pt x="30389" y="8740"/>
                </a:lnTo>
                <a:lnTo>
                  <a:pt x="27821" y="7506"/>
                </a:lnTo>
                <a:lnTo>
                  <a:pt x="28855" y="4837"/>
                </a:lnTo>
                <a:lnTo>
                  <a:pt x="25986" y="5304"/>
                </a:lnTo>
                <a:lnTo>
                  <a:pt x="25819" y="2435"/>
                </a:lnTo>
                <a:lnTo>
                  <a:pt x="23251" y="3770"/>
                </a:lnTo>
                <a:lnTo>
                  <a:pt x="22417" y="1001"/>
                </a:lnTo>
                <a:lnTo>
                  <a:pt x="20115" y="2836"/>
                </a:lnTo>
                <a:lnTo>
                  <a:pt x="18814" y="267"/>
                </a:lnTo>
                <a:lnTo>
                  <a:pt x="16846" y="2402"/>
                </a:lnTo>
                <a:lnTo>
                  <a:pt x="15178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hey!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566" name="Google Shape;566;p42"/>
          <p:cNvGrpSpPr/>
          <p:nvPr/>
        </p:nvGrpSpPr>
        <p:grpSpPr>
          <a:xfrm>
            <a:off x="7289046" y="4034613"/>
            <a:ext cx="1134610" cy="568644"/>
            <a:chOff x="7765424" y="4686813"/>
            <a:chExt cx="760615" cy="381205"/>
          </a:xfrm>
        </p:grpSpPr>
        <p:cxnSp>
          <p:nvCxnSpPr>
            <p:cNvPr id="567" name="Google Shape;567;p42"/>
            <p:cNvCxnSpPr/>
            <p:nvPr/>
          </p:nvCxnSpPr>
          <p:spPr>
            <a:xfrm>
              <a:off x="7765424" y="4877425"/>
              <a:ext cx="665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68" name="Google Shape;568;p42"/>
            <p:cNvGrpSpPr/>
            <p:nvPr/>
          </p:nvGrpSpPr>
          <p:grpSpPr>
            <a:xfrm flipH="1">
              <a:off x="8335406" y="4686813"/>
              <a:ext cx="190633" cy="381205"/>
              <a:chOff x="4289475" y="3514800"/>
              <a:chExt cx="302400" cy="604800"/>
            </a:xfrm>
          </p:grpSpPr>
          <p:sp>
            <p:nvSpPr>
              <p:cNvPr id="569" name="Google Shape;569;p42"/>
              <p:cNvSpPr/>
              <p:nvPr/>
            </p:nvSpPr>
            <p:spPr>
              <a:xfrm>
                <a:off x="4289475" y="3817200"/>
                <a:ext cx="302400" cy="3024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42"/>
              <p:cNvSpPr/>
              <p:nvPr/>
            </p:nvSpPr>
            <p:spPr>
              <a:xfrm rot="10800000" flipH="1">
                <a:off x="4289475" y="3514800"/>
                <a:ext cx="302400" cy="3024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1" name="Google Shape;571;p42"/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Pemrograman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Berbasis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Objek</a:t>
            </a:r>
            <a:endParaRPr lang="en-ID" sz="1200" dirty="0"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17" name="Google Shape;527;p40">
            <a:extLst>
              <a:ext uri="{FF2B5EF4-FFF2-40B4-BE49-F238E27FC236}">
                <a16:creationId xmlns:a16="http://schemas.microsoft.com/office/drawing/2014/main" id="{5F93BE49-E8B3-2048-5F93-D31889EE28B6}"/>
              </a:ext>
            </a:extLst>
          </p:cNvPr>
          <p:cNvGrpSpPr/>
          <p:nvPr/>
        </p:nvGrpSpPr>
        <p:grpSpPr>
          <a:xfrm>
            <a:off x="1275975" y="4784452"/>
            <a:ext cx="7005231" cy="269725"/>
            <a:chOff x="1275975" y="4784452"/>
            <a:chExt cx="7005231" cy="269725"/>
          </a:xfrm>
        </p:grpSpPr>
        <p:sp>
          <p:nvSpPr>
            <p:cNvPr id="18" name="Google Shape;528;p40">
              <a:extLst>
                <a:ext uri="{FF2B5EF4-FFF2-40B4-BE49-F238E27FC236}">
                  <a16:creationId xmlns:a16="http://schemas.microsoft.com/office/drawing/2014/main" id="{391D28D9-2D6F-B713-4C48-FC34B7B0FE2E}"/>
                </a:ext>
              </a:extLst>
            </p:cNvPr>
            <p:cNvSpPr/>
            <p:nvPr/>
          </p:nvSpPr>
          <p:spPr>
            <a:xfrm>
              <a:off x="1275975" y="4784475"/>
              <a:ext cx="269256" cy="269685"/>
            </a:xfrm>
            <a:custGeom>
              <a:avLst/>
              <a:gdLst/>
              <a:ahLst/>
              <a:cxnLst/>
              <a:rect l="l" t="t" r="r" b="b"/>
              <a:pathLst>
                <a:path w="20716" h="20749" extrusionOk="0">
                  <a:moveTo>
                    <a:pt x="17680" y="17680"/>
                  </a:moveTo>
                  <a:lnTo>
                    <a:pt x="17680" y="17680"/>
                  </a:lnTo>
                  <a:lnTo>
                    <a:pt x="17680" y="17680"/>
                  </a:lnTo>
                  <a:close/>
                  <a:moveTo>
                    <a:pt x="10375" y="1"/>
                  </a:moveTo>
                  <a:lnTo>
                    <a:pt x="8507" y="5805"/>
                  </a:lnTo>
                  <a:lnTo>
                    <a:pt x="3036" y="3003"/>
                  </a:lnTo>
                  <a:lnTo>
                    <a:pt x="5772" y="8473"/>
                  </a:lnTo>
                  <a:lnTo>
                    <a:pt x="1" y="10341"/>
                  </a:lnTo>
                  <a:lnTo>
                    <a:pt x="5772" y="12276"/>
                  </a:lnTo>
                  <a:lnTo>
                    <a:pt x="3036" y="17680"/>
                  </a:lnTo>
                  <a:lnTo>
                    <a:pt x="8440" y="14945"/>
                  </a:lnTo>
                  <a:lnTo>
                    <a:pt x="10375" y="20749"/>
                  </a:lnTo>
                  <a:lnTo>
                    <a:pt x="12243" y="14945"/>
                  </a:lnTo>
                  <a:lnTo>
                    <a:pt x="17680" y="17680"/>
                  </a:lnTo>
                  <a:lnTo>
                    <a:pt x="14911" y="12276"/>
                  </a:lnTo>
                  <a:lnTo>
                    <a:pt x="20716" y="10408"/>
                  </a:lnTo>
                  <a:lnTo>
                    <a:pt x="14911" y="8473"/>
                  </a:lnTo>
                  <a:lnTo>
                    <a:pt x="17713" y="3069"/>
                  </a:lnTo>
                  <a:lnTo>
                    <a:pt x="12243" y="5805"/>
                  </a:lnTo>
                  <a:lnTo>
                    <a:pt x="103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29;p40">
              <a:extLst>
                <a:ext uri="{FF2B5EF4-FFF2-40B4-BE49-F238E27FC236}">
                  <a16:creationId xmlns:a16="http://schemas.microsoft.com/office/drawing/2014/main" id="{FBDC503E-643C-8D95-84DC-510BE0E4BF2C}"/>
                </a:ext>
              </a:extLst>
            </p:cNvPr>
            <p:cNvSpPr txBox="1"/>
            <p:nvPr/>
          </p:nvSpPr>
          <p:spPr>
            <a:xfrm>
              <a:off x="1716900" y="4784464"/>
              <a:ext cx="15132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Krona One"/>
                  <a:ea typeface="Krona One"/>
                  <a:cs typeface="Krona One"/>
                  <a:sym typeface="Krona One"/>
                </a:rPr>
                <a:t>2IA03</a:t>
              </a:r>
              <a:endParaRPr sz="1000" dirty="0"/>
            </a:p>
          </p:txBody>
        </p:sp>
        <p:sp>
          <p:nvSpPr>
            <p:cNvPr id="20" name="Google Shape;530;p40">
              <a:extLst>
                <a:ext uri="{FF2B5EF4-FFF2-40B4-BE49-F238E27FC236}">
                  <a16:creationId xmlns:a16="http://schemas.microsoft.com/office/drawing/2014/main" id="{29F57783-6904-D0A0-C0AD-9D90F5FD2ABE}"/>
                </a:ext>
              </a:extLst>
            </p:cNvPr>
            <p:cNvSpPr/>
            <p:nvPr/>
          </p:nvSpPr>
          <p:spPr>
            <a:xfrm>
              <a:off x="3400650" y="4784475"/>
              <a:ext cx="269256" cy="269685"/>
            </a:xfrm>
            <a:custGeom>
              <a:avLst/>
              <a:gdLst/>
              <a:ahLst/>
              <a:cxnLst/>
              <a:rect l="l" t="t" r="r" b="b"/>
              <a:pathLst>
                <a:path w="20716" h="20749" extrusionOk="0">
                  <a:moveTo>
                    <a:pt x="17680" y="17680"/>
                  </a:moveTo>
                  <a:lnTo>
                    <a:pt x="17680" y="17680"/>
                  </a:lnTo>
                  <a:lnTo>
                    <a:pt x="17680" y="17680"/>
                  </a:lnTo>
                  <a:close/>
                  <a:moveTo>
                    <a:pt x="10375" y="1"/>
                  </a:moveTo>
                  <a:lnTo>
                    <a:pt x="8507" y="5805"/>
                  </a:lnTo>
                  <a:lnTo>
                    <a:pt x="3036" y="3003"/>
                  </a:lnTo>
                  <a:lnTo>
                    <a:pt x="5772" y="8473"/>
                  </a:lnTo>
                  <a:lnTo>
                    <a:pt x="1" y="10341"/>
                  </a:lnTo>
                  <a:lnTo>
                    <a:pt x="5772" y="12276"/>
                  </a:lnTo>
                  <a:lnTo>
                    <a:pt x="3036" y="17680"/>
                  </a:lnTo>
                  <a:lnTo>
                    <a:pt x="8440" y="14945"/>
                  </a:lnTo>
                  <a:lnTo>
                    <a:pt x="10375" y="20749"/>
                  </a:lnTo>
                  <a:lnTo>
                    <a:pt x="12243" y="14945"/>
                  </a:lnTo>
                  <a:lnTo>
                    <a:pt x="17680" y="17680"/>
                  </a:lnTo>
                  <a:lnTo>
                    <a:pt x="14911" y="12276"/>
                  </a:lnTo>
                  <a:lnTo>
                    <a:pt x="20716" y="10408"/>
                  </a:lnTo>
                  <a:lnTo>
                    <a:pt x="14911" y="8473"/>
                  </a:lnTo>
                  <a:lnTo>
                    <a:pt x="17713" y="3069"/>
                  </a:lnTo>
                  <a:lnTo>
                    <a:pt x="12243" y="5805"/>
                  </a:lnTo>
                  <a:lnTo>
                    <a:pt x="103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1;p40">
              <a:extLst>
                <a:ext uri="{FF2B5EF4-FFF2-40B4-BE49-F238E27FC236}">
                  <a16:creationId xmlns:a16="http://schemas.microsoft.com/office/drawing/2014/main" id="{7DFC7408-3417-9D07-B772-A992F356FDA8}"/>
                </a:ext>
              </a:extLst>
            </p:cNvPr>
            <p:cNvSpPr txBox="1"/>
            <p:nvPr/>
          </p:nvSpPr>
          <p:spPr>
            <a:xfrm>
              <a:off x="3931500" y="4784477"/>
              <a:ext cx="15132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Krona One"/>
                  <a:ea typeface="Krona One"/>
                  <a:cs typeface="Krona One"/>
                  <a:sym typeface="Krona One"/>
                </a:rPr>
                <a:t>SEMESTER 4</a:t>
              </a:r>
              <a:endParaRPr sz="1000" dirty="0"/>
            </a:p>
          </p:txBody>
        </p:sp>
        <p:sp>
          <p:nvSpPr>
            <p:cNvPr id="22" name="Google Shape;532;p40">
              <a:extLst>
                <a:ext uri="{FF2B5EF4-FFF2-40B4-BE49-F238E27FC236}">
                  <a16:creationId xmlns:a16="http://schemas.microsoft.com/office/drawing/2014/main" id="{6EB568BC-CFF1-E85C-AF3E-541A371C4526}"/>
                </a:ext>
              </a:extLst>
            </p:cNvPr>
            <p:cNvSpPr/>
            <p:nvPr/>
          </p:nvSpPr>
          <p:spPr>
            <a:xfrm>
              <a:off x="5706300" y="4784488"/>
              <a:ext cx="269256" cy="269685"/>
            </a:xfrm>
            <a:custGeom>
              <a:avLst/>
              <a:gdLst/>
              <a:ahLst/>
              <a:cxnLst/>
              <a:rect l="l" t="t" r="r" b="b"/>
              <a:pathLst>
                <a:path w="20716" h="20749" extrusionOk="0">
                  <a:moveTo>
                    <a:pt x="17680" y="17680"/>
                  </a:moveTo>
                  <a:lnTo>
                    <a:pt x="17680" y="17680"/>
                  </a:lnTo>
                  <a:lnTo>
                    <a:pt x="17680" y="17680"/>
                  </a:lnTo>
                  <a:close/>
                  <a:moveTo>
                    <a:pt x="10375" y="1"/>
                  </a:moveTo>
                  <a:lnTo>
                    <a:pt x="8507" y="5805"/>
                  </a:lnTo>
                  <a:lnTo>
                    <a:pt x="3036" y="3003"/>
                  </a:lnTo>
                  <a:lnTo>
                    <a:pt x="5772" y="8473"/>
                  </a:lnTo>
                  <a:lnTo>
                    <a:pt x="1" y="10341"/>
                  </a:lnTo>
                  <a:lnTo>
                    <a:pt x="5772" y="12276"/>
                  </a:lnTo>
                  <a:lnTo>
                    <a:pt x="3036" y="17680"/>
                  </a:lnTo>
                  <a:lnTo>
                    <a:pt x="8440" y="14945"/>
                  </a:lnTo>
                  <a:lnTo>
                    <a:pt x="10375" y="20749"/>
                  </a:lnTo>
                  <a:lnTo>
                    <a:pt x="12243" y="14945"/>
                  </a:lnTo>
                  <a:lnTo>
                    <a:pt x="17680" y="17680"/>
                  </a:lnTo>
                  <a:lnTo>
                    <a:pt x="14911" y="12276"/>
                  </a:lnTo>
                  <a:lnTo>
                    <a:pt x="20716" y="10408"/>
                  </a:lnTo>
                  <a:lnTo>
                    <a:pt x="14911" y="8473"/>
                  </a:lnTo>
                  <a:lnTo>
                    <a:pt x="17713" y="3069"/>
                  </a:lnTo>
                  <a:lnTo>
                    <a:pt x="12243" y="5805"/>
                  </a:lnTo>
                  <a:lnTo>
                    <a:pt x="103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3;p40">
              <a:extLst>
                <a:ext uri="{FF2B5EF4-FFF2-40B4-BE49-F238E27FC236}">
                  <a16:creationId xmlns:a16="http://schemas.microsoft.com/office/drawing/2014/main" id="{8374A65E-2AF0-94EB-93C2-9A9EFDC5C812}"/>
                </a:ext>
              </a:extLst>
            </p:cNvPr>
            <p:cNvSpPr txBox="1"/>
            <p:nvPr/>
          </p:nvSpPr>
          <p:spPr>
            <a:xfrm>
              <a:off x="6237150" y="4784452"/>
              <a:ext cx="15132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Krona One"/>
                  <a:ea typeface="Krona One"/>
                  <a:cs typeface="Krona One"/>
                  <a:sym typeface="Krona One"/>
                </a:rPr>
                <a:t>2022</a:t>
              </a:r>
              <a:endParaRPr sz="1000" dirty="0"/>
            </a:p>
          </p:txBody>
        </p:sp>
        <p:sp>
          <p:nvSpPr>
            <p:cNvPr id="24" name="Google Shape;534;p40">
              <a:extLst>
                <a:ext uri="{FF2B5EF4-FFF2-40B4-BE49-F238E27FC236}">
                  <a16:creationId xmlns:a16="http://schemas.microsoft.com/office/drawing/2014/main" id="{99716DCF-F205-D3E8-1E40-AB84DD63EC9F}"/>
                </a:ext>
              </a:extLst>
            </p:cNvPr>
            <p:cNvSpPr/>
            <p:nvPr/>
          </p:nvSpPr>
          <p:spPr>
            <a:xfrm>
              <a:off x="8011950" y="4784488"/>
              <a:ext cx="269256" cy="269685"/>
            </a:xfrm>
            <a:custGeom>
              <a:avLst/>
              <a:gdLst/>
              <a:ahLst/>
              <a:cxnLst/>
              <a:rect l="l" t="t" r="r" b="b"/>
              <a:pathLst>
                <a:path w="20716" h="20749" extrusionOk="0">
                  <a:moveTo>
                    <a:pt x="17680" y="17680"/>
                  </a:moveTo>
                  <a:lnTo>
                    <a:pt x="17680" y="17680"/>
                  </a:lnTo>
                  <a:lnTo>
                    <a:pt x="17680" y="17680"/>
                  </a:lnTo>
                  <a:close/>
                  <a:moveTo>
                    <a:pt x="10375" y="1"/>
                  </a:moveTo>
                  <a:lnTo>
                    <a:pt x="8507" y="5805"/>
                  </a:lnTo>
                  <a:lnTo>
                    <a:pt x="3036" y="3003"/>
                  </a:lnTo>
                  <a:lnTo>
                    <a:pt x="5772" y="8473"/>
                  </a:lnTo>
                  <a:lnTo>
                    <a:pt x="1" y="10341"/>
                  </a:lnTo>
                  <a:lnTo>
                    <a:pt x="5772" y="12276"/>
                  </a:lnTo>
                  <a:lnTo>
                    <a:pt x="3036" y="17680"/>
                  </a:lnTo>
                  <a:lnTo>
                    <a:pt x="8440" y="14945"/>
                  </a:lnTo>
                  <a:lnTo>
                    <a:pt x="10375" y="20749"/>
                  </a:lnTo>
                  <a:lnTo>
                    <a:pt x="12243" y="14945"/>
                  </a:lnTo>
                  <a:lnTo>
                    <a:pt x="17680" y="17680"/>
                  </a:lnTo>
                  <a:lnTo>
                    <a:pt x="14911" y="12276"/>
                  </a:lnTo>
                  <a:lnTo>
                    <a:pt x="20716" y="10408"/>
                  </a:lnTo>
                  <a:lnTo>
                    <a:pt x="14911" y="8473"/>
                  </a:lnTo>
                  <a:lnTo>
                    <a:pt x="17713" y="3069"/>
                  </a:lnTo>
                  <a:lnTo>
                    <a:pt x="12243" y="5805"/>
                  </a:lnTo>
                  <a:lnTo>
                    <a:pt x="103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3"/>
          <p:cNvSpPr txBox="1">
            <a:spLocks noGrp="1"/>
          </p:cNvSpPr>
          <p:nvPr>
            <p:ph type="subTitle" idx="1"/>
          </p:nvPr>
        </p:nvSpPr>
        <p:spPr>
          <a:xfrm>
            <a:off x="2014861" y="2270325"/>
            <a:ext cx="24453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Definisi &amp; Fitur</a:t>
            </a:r>
            <a:endParaRPr sz="1400" dirty="0"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2"/>
          </p:nvPr>
        </p:nvSpPr>
        <p:spPr>
          <a:xfrm>
            <a:off x="2013476" y="2619000"/>
            <a:ext cx="2445300" cy="8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Kita akan membahas tentang Definisi &amp; Fitur.</a:t>
            </a:r>
            <a:endParaRPr dirty="0"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5969309" y="2270325"/>
            <a:ext cx="24453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 err="1"/>
              <a:t>Codingan</a:t>
            </a:r>
            <a:endParaRPr sz="1300" dirty="0"/>
          </a:p>
        </p:txBody>
      </p:sp>
      <p:sp>
        <p:nvSpPr>
          <p:cNvPr id="581" name="Google Shape;581;p43"/>
          <p:cNvSpPr txBox="1">
            <a:spLocks noGrp="1"/>
          </p:cNvSpPr>
          <p:nvPr>
            <p:ph type="subTitle" idx="7"/>
          </p:nvPr>
        </p:nvSpPr>
        <p:spPr>
          <a:xfrm>
            <a:off x="5967924" y="2683008"/>
            <a:ext cx="2445300" cy="8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Kita </a:t>
            </a:r>
            <a:r>
              <a:rPr lang="en" dirty="0" err="1"/>
              <a:t>akan</a:t>
            </a:r>
            <a:r>
              <a:rPr lang="en" dirty="0"/>
              <a:t> </a:t>
            </a:r>
            <a:r>
              <a:rPr lang="en" dirty="0" err="1"/>
              <a:t>membahas</a:t>
            </a:r>
            <a:r>
              <a:rPr lang="en" dirty="0"/>
              <a:t> </a:t>
            </a:r>
            <a:r>
              <a:rPr lang="en" dirty="0" err="1"/>
              <a:t>tentang</a:t>
            </a:r>
            <a:r>
              <a:rPr lang="en" dirty="0"/>
              <a:t> </a:t>
            </a:r>
            <a:r>
              <a:rPr lang="en" dirty="0" err="1"/>
              <a:t>Codingan</a:t>
            </a:r>
            <a:r>
              <a:rPr lang="en" dirty="0"/>
              <a:t> yang </a:t>
            </a:r>
            <a:r>
              <a:rPr lang="en" dirty="0" err="1"/>
              <a:t>kita</a:t>
            </a:r>
            <a:r>
              <a:rPr lang="en" dirty="0"/>
              <a:t> </a:t>
            </a:r>
            <a:r>
              <a:rPr lang="en" dirty="0" err="1"/>
              <a:t>telah</a:t>
            </a:r>
            <a:r>
              <a:rPr lang="en" dirty="0"/>
              <a:t> </a:t>
            </a:r>
            <a:r>
              <a:rPr lang="en" dirty="0" err="1"/>
              <a:t>buat</a:t>
            </a:r>
            <a:r>
              <a:rPr lang="en" dirty="0"/>
              <a:t>.</a:t>
            </a:r>
            <a:endParaRPr dirty="0"/>
          </a:p>
        </p:txBody>
      </p:sp>
      <p:sp>
        <p:nvSpPr>
          <p:cNvPr id="584" name="Google Shape;584;p43"/>
          <p:cNvSpPr txBox="1">
            <a:spLocks noGrp="1"/>
          </p:cNvSpPr>
          <p:nvPr>
            <p:ph type="title" idx="15"/>
          </p:nvPr>
        </p:nvSpPr>
        <p:spPr>
          <a:xfrm>
            <a:off x="1024825" y="540000"/>
            <a:ext cx="4759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 </a:t>
            </a:r>
            <a:r>
              <a:rPr lang="en" dirty="0" err="1"/>
              <a:t>Pembahasan</a:t>
            </a:r>
            <a:endParaRPr dirty="0"/>
          </a:p>
        </p:txBody>
      </p:sp>
      <p:sp>
        <p:nvSpPr>
          <p:cNvPr id="585" name="Google Shape;585;p43"/>
          <p:cNvSpPr txBox="1">
            <a:spLocks noGrp="1"/>
          </p:cNvSpPr>
          <p:nvPr>
            <p:ph type="title"/>
          </p:nvPr>
        </p:nvSpPr>
        <p:spPr>
          <a:xfrm>
            <a:off x="1036901" y="2270325"/>
            <a:ext cx="969300" cy="12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87" name="Google Shape;587;p43"/>
          <p:cNvSpPr txBox="1">
            <a:spLocks noGrp="1"/>
          </p:cNvSpPr>
          <p:nvPr>
            <p:ph type="title" idx="8"/>
          </p:nvPr>
        </p:nvSpPr>
        <p:spPr>
          <a:xfrm>
            <a:off x="4998649" y="2270325"/>
            <a:ext cx="969300" cy="12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89" name="Google Shape;589;p43"/>
          <p:cNvSpPr/>
          <p:nvPr/>
        </p:nvSpPr>
        <p:spPr>
          <a:xfrm rot="606086">
            <a:off x="6704753" y="623867"/>
            <a:ext cx="1768616" cy="40499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Krona One"/>
                <a:ea typeface="Krona One"/>
                <a:cs typeface="Krona One"/>
                <a:sym typeface="Krona One"/>
              </a:rPr>
              <a:t>ROM</a:t>
            </a:r>
            <a:endParaRPr sz="1200" dirty="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63CB11-92DE-F875-9C14-00449FCFE1DA}"/>
              </a:ext>
            </a:extLst>
          </p:cNvPr>
          <p:cNvSpPr txBox="1"/>
          <p:nvPr/>
        </p:nvSpPr>
        <p:spPr>
          <a:xfrm>
            <a:off x="4919472" y="127101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Google Shape;571;p42">
            <a:extLst>
              <a:ext uri="{FF2B5EF4-FFF2-40B4-BE49-F238E27FC236}">
                <a16:creationId xmlns:a16="http://schemas.microsoft.com/office/drawing/2014/main" id="{601C4E1D-2E09-4353-D909-633A49FEC2DF}"/>
              </a:ext>
            </a:extLst>
          </p:cNvPr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Pemrograman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Berbasis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Objek</a:t>
            </a:r>
            <a:endParaRPr lang="en-ID" sz="1200" dirty="0"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7;p45">
            <a:extLst>
              <a:ext uri="{FF2B5EF4-FFF2-40B4-BE49-F238E27FC236}">
                <a16:creationId xmlns:a16="http://schemas.microsoft.com/office/drawing/2014/main" id="{53A2D4E2-B507-9FBC-3947-CE7FB199EB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34354" y="2069824"/>
            <a:ext cx="7578126" cy="19862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n-GB" sz="1000" dirty="0" err="1"/>
              <a:t>Sejak</a:t>
            </a:r>
            <a:r>
              <a:rPr lang="en-GB" sz="1000" dirty="0"/>
              <a:t> </a:t>
            </a:r>
            <a:r>
              <a:rPr lang="en-GB" sz="1000" dirty="0" err="1"/>
              <a:t>penyebaran</a:t>
            </a:r>
            <a:r>
              <a:rPr lang="en-GB" sz="1000" dirty="0"/>
              <a:t> virus covid-19 </a:t>
            </a:r>
            <a:r>
              <a:rPr lang="en-GB" sz="1000" dirty="0" err="1"/>
              <a:t>banyak</a:t>
            </a:r>
            <a:r>
              <a:rPr lang="en-GB" sz="1000" dirty="0"/>
              <a:t> negara </a:t>
            </a:r>
            <a:r>
              <a:rPr lang="en-GB" sz="1000" dirty="0" err="1"/>
              <a:t>didunia</a:t>
            </a:r>
            <a:r>
              <a:rPr lang="en-GB" sz="1000" dirty="0"/>
              <a:t> </a:t>
            </a:r>
            <a:r>
              <a:rPr lang="en-GB" sz="1000" dirty="0" err="1"/>
              <a:t>menerapkan</a:t>
            </a:r>
            <a:r>
              <a:rPr lang="en-GB" sz="1000" dirty="0"/>
              <a:t> PSBB </a:t>
            </a:r>
            <a:r>
              <a:rPr lang="en-GB" sz="1000" dirty="0" err="1"/>
              <a:t>termasuk</a:t>
            </a:r>
            <a:r>
              <a:rPr lang="en-GB" sz="1000" dirty="0"/>
              <a:t> Indonesia. Hal </a:t>
            </a:r>
            <a:r>
              <a:rPr lang="en-GB" sz="1000" dirty="0" err="1"/>
              <a:t>ini</a:t>
            </a:r>
            <a:r>
              <a:rPr lang="en-GB" sz="1000" dirty="0"/>
              <a:t> </a:t>
            </a:r>
            <a:r>
              <a:rPr lang="en-GB" sz="1000" dirty="0" err="1"/>
              <a:t>dilakukan</a:t>
            </a:r>
            <a:r>
              <a:rPr lang="en-GB" sz="1000" dirty="0"/>
              <a:t> </a:t>
            </a:r>
            <a:r>
              <a:rPr lang="en-GB" sz="1000" dirty="0" err="1"/>
              <a:t>dengan</a:t>
            </a:r>
            <a:r>
              <a:rPr lang="en-GB" sz="1000" dirty="0"/>
              <a:t> </a:t>
            </a:r>
            <a:r>
              <a:rPr lang="en-GB" sz="1000" dirty="0" err="1"/>
              <a:t>tujuan</a:t>
            </a:r>
            <a:r>
              <a:rPr lang="en-GB" sz="1000" dirty="0"/>
              <a:t> </a:t>
            </a:r>
            <a:r>
              <a:rPr lang="en-GB" sz="1000" dirty="0" err="1"/>
              <a:t>untuk</a:t>
            </a:r>
            <a:r>
              <a:rPr lang="en-GB" sz="1000" dirty="0"/>
              <a:t> </a:t>
            </a:r>
            <a:r>
              <a:rPr lang="en-GB" sz="1000" dirty="0" err="1"/>
              <a:t>mencegah</a:t>
            </a:r>
            <a:r>
              <a:rPr lang="en-GB" sz="1000" dirty="0"/>
              <a:t> </a:t>
            </a:r>
            <a:r>
              <a:rPr lang="en-GB" sz="1000" dirty="0" err="1"/>
              <a:t>penyebaran</a:t>
            </a:r>
            <a:r>
              <a:rPr lang="en-GB" sz="1000" dirty="0"/>
              <a:t> virus covid-19.Akibat </a:t>
            </a:r>
            <a:r>
              <a:rPr lang="en-GB" sz="1000" dirty="0" err="1"/>
              <a:t>dari</a:t>
            </a:r>
            <a:r>
              <a:rPr lang="en-GB" sz="1000" dirty="0"/>
              <a:t> </a:t>
            </a:r>
            <a:r>
              <a:rPr lang="en-GB" sz="1000" dirty="0" err="1"/>
              <a:t>dari</a:t>
            </a:r>
            <a:r>
              <a:rPr lang="en-GB" sz="1000" dirty="0"/>
              <a:t> </a:t>
            </a:r>
            <a:r>
              <a:rPr lang="en-GB" sz="1000" dirty="0" err="1"/>
              <a:t>penerapan</a:t>
            </a:r>
            <a:r>
              <a:rPr lang="en-GB" sz="1000" dirty="0"/>
              <a:t> PSBB </a:t>
            </a:r>
            <a:r>
              <a:rPr lang="en-GB" sz="1000" dirty="0" err="1"/>
              <a:t>tersebut</a:t>
            </a:r>
            <a:r>
              <a:rPr lang="en-GB" sz="1000" dirty="0"/>
              <a:t> </a:t>
            </a:r>
            <a:r>
              <a:rPr lang="en-GB" sz="1000" dirty="0" err="1"/>
              <a:t>banyak</a:t>
            </a:r>
            <a:r>
              <a:rPr lang="en-GB" sz="1000" dirty="0"/>
              <a:t> </a:t>
            </a:r>
            <a:r>
              <a:rPr lang="en-GB" sz="1000" dirty="0" err="1"/>
              <a:t>perusahaan</a:t>
            </a:r>
            <a:r>
              <a:rPr lang="en-GB" sz="1000" dirty="0"/>
              <a:t> yang </a:t>
            </a:r>
            <a:r>
              <a:rPr lang="en-GB" sz="1000" dirty="0" err="1"/>
              <a:t>terpaksa</a:t>
            </a:r>
            <a:r>
              <a:rPr lang="en-GB" sz="1000" dirty="0"/>
              <a:t> </a:t>
            </a:r>
            <a:r>
              <a:rPr lang="en-GB" sz="1000" dirty="0" err="1"/>
              <a:t>untuk</a:t>
            </a:r>
            <a:r>
              <a:rPr lang="en-GB" sz="1000" dirty="0"/>
              <a:t> </a:t>
            </a:r>
            <a:r>
              <a:rPr lang="en-GB" sz="1000" dirty="0" err="1"/>
              <a:t>menutup</a:t>
            </a:r>
            <a:r>
              <a:rPr lang="en-GB" sz="1000" dirty="0"/>
              <a:t> </a:t>
            </a:r>
            <a:r>
              <a:rPr lang="en-GB" sz="1000" dirty="0" err="1"/>
              <a:t>sementara</a:t>
            </a:r>
            <a:r>
              <a:rPr lang="en-GB" sz="1000" dirty="0"/>
              <a:t> </a:t>
            </a:r>
            <a:r>
              <a:rPr lang="en-GB" sz="1000" dirty="0" err="1"/>
              <a:t>kegiatan</a:t>
            </a:r>
            <a:r>
              <a:rPr lang="en-GB" sz="1000" dirty="0"/>
              <a:t> </a:t>
            </a:r>
            <a:r>
              <a:rPr lang="en-GB" sz="1000" dirty="0" err="1"/>
              <a:t>usahanya</a:t>
            </a:r>
            <a:r>
              <a:rPr lang="en-GB" sz="1000" dirty="0"/>
              <a:t>. Salah </a:t>
            </a:r>
            <a:r>
              <a:rPr lang="en-GB" sz="1000" dirty="0" err="1"/>
              <a:t>satunya</a:t>
            </a:r>
            <a:r>
              <a:rPr lang="en-GB" sz="1000" dirty="0"/>
              <a:t> </a:t>
            </a:r>
            <a:r>
              <a:rPr lang="en-GB" sz="1000" dirty="0" err="1"/>
              <a:t>adalah</a:t>
            </a:r>
            <a:r>
              <a:rPr lang="en-GB" sz="1000" dirty="0"/>
              <a:t> </a:t>
            </a:r>
            <a:r>
              <a:rPr lang="en-GB" sz="1000" dirty="0" err="1"/>
              <a:t>ditutupnya</a:t>
            </a:r>
            <a:r>
              <a:rPr lang="en-GB" sz="1000" dirty="0"/>
              <a:t> </a:t>
            </a:r>
            <a:r>
              <a:rPr lang="en-GB" sz="1000" dirty="0" err="1"/>
              <a:t>jasa</a:t>
            </a:r>
            <a:r>
              <a:rPr lang="en-GB" sz="1000" dirty="0"/>
              <a:t> </a:t>
            </a:r>
            <a:r>
              <a:rPr lang="en-GB" sz="1000" dirty="0" err="1"/>
              <a:t>pemutaran</a:t>
            </a:r>
            <a:r>
              <a:rPr lang="en-GB" sz="1000" dirty="0"/>
              <a:t> film(</a:t>
            </a:r>
            <a:r>
              <a:rPr lang="en-GB" sz="1000" dirty="0" err="1"/>
              <a:t>bioskop</a:t>
            </a:r>
            <a:r>
              <a:rPr lang="en-GB" sz="1000" dirty="0"/>
              <a:t>) </a:t>
            </a:r>
            <a:r>
              <a:rPr lang="en-GB" sz="1000" dirty="0" err="1"/>
              <a:t>sebagai</a:t>
            </a:r>
            <a:r>
              <a:rPr lang="en-GB" sz="1000" dirty="0"/>
              <a:t> </a:t>
            </a:r>
            <a:r>
              <a:rPr lang="en-GB" sz="1000" dirty="0" err="1"/>
              <a:t>imbas</a:t>
            </a:r>
            <a:r>
              <a:rPr lang="en-GB" sz="1000" dirty="0"/>
              <a:t> </a:t>
            </a:r>
            <a:r>
              <a:rPr lang="en-GB" sz="1000" dirty="0" err="1"/>
              <a:t>dari</a:t>
            </a:r>
            <a:r>
              <a:rPr lang="en-GB" sz="1000" dirty="0"/>
              <a:t> </a:t>
            </a:r>
            <a:r>
              <a:rPr lang="en-GB" sz="1000" dirty="0" err="1"/>
              <a:t>penutupan</a:t>
            </a:r>
            <a:r>
              <a:rPr lang="en-GB" sz="1000" dirty="0"/>
              <a:t> mall-mall yang men- </a:t>
            </a:r>
            <a:r>
              <a:rPr lang="en-GB" sz="1000" dirty="0" err="1"/>
              <a:t>imbulkan</a:t>
            </a:r>
            <a:r>
              <a:rPr lang="en-GB" sz="1000" dirty="0"/>
              <a:t> rasa </a:t>
            </a:r>
            <a:r>
              <a:rPr lang="en-GB" sz="1000" dirty="0" err="1"/>
              <a:t>kecewa</a:t>
            </a:r>
            <a:r>
              <a:rPr lang="en-GB" sz="1000" dirty="0"/>
              <a:t> </a:t>
            </a:r>
            <a:r>
              <a:rPr lang="en-GB" sz="1000" dirty="0" err="1"/>
              <a:t>bagi</a:t>
            </a:r>
            <a:r>
              <a:rPr lang="en-GB" sz="1000" dirty="0"/>
              <a:t> para </a:t>
            </a:r>
            <a:r>
              <a:rPr lang="en-GB" sz="1000" dirty="0" err="1"/>
              <a:t>penikmat</a:t>
            </a:r>
            <a:r>
              <a:rPr lang="en-GB" sz="1000" dirty="0"/>
              <a:t> film. </a:t>
            </a:r>
            <a:r>
              <a:rPr lang="en-GB" sz="1000" dirty="0" err="1"/>
              <a:t>Meskipun</a:t>
            </a:r>
            <a:r>
              <a:rPr lang="en-GB" sz="1000" dirty="0"/>
              <a:t> </a:t>
            </a:r>
            <a:r>
              <a:rPr lang="en-GB" sz="1000" dirty="0" err="1"/>
              <a:t>dengan</a:t>
            </a:r>
            <a:r>
              <a:rPr lang="en-GB" sz="1000" dirty="0"/>
              <a:t> </a:t>
            </a:r>
            <a:r>
              <a:rPr lang="en-GB" sz="1000" dirty="0" err="1"/>
              <a:t>penyebaran</a:t>
            </a:r>
            <a:r>
              <a:rPr lang="en-GB" sz="1000" dirty="0"/>
              <a:t> virus covid-19, para </a:t>
            </a:r>
            <a:r>
              <a:rPr lang="en-GB" sz="1000" dirty="0" err="1"/>
              <a:t>pembuat</a:t>
            </a:r>
            <a:r>
              <a:rPr lang="en-GB" sz="1000" dirty="0"/>
              <a:t> film </a:t>
            </a:r>
            <a:r>
              <a:rPr lang="en-GB" sz="1000" dirty="0" err="1"/>
              <a:t>tidak</a:t>
            </a:r>
            <a:r>
              <a:rPr lang="en-GB" sz="1000" dirty="0"/>
              <a:t> </a:t>
            </a:r>
            <a:r>
              <a:rPr lang="en-GB" sz="1000" dirty="0" err="1"/>
              <a:t>kehabisan</a:t>
            </a:r>
            <a:r>
              <a:rPr lang="en-GB" sz="1000" dirty="0"/>
              <a:t> </a:t>
            </a:r>
            <a:r>
              <a:rPr lang="en-GB" sz="1000" dirty="0" err="1"/>
              <a:t>akal</a:t>
            </a:r>
            <a:r>
              <a:rPr lang="en-GB" sz="1000" dirty="0"/>
              <a:t> </a:t>
            </a:r>
            <a:r>
              <a:rPr lang="en-GB" sz="1000" dirty="0" err="1"/>
              <a:t>untuk</a:t>
            </a:r>
            <a:r>
              <a:rPr lang="en-GB" sz="1000" dirty="0"/>
              <a:t> </a:t>
            </a:r>
            <a:r>
              <a:rPr lang="en-GB" sz="1000" dirty="0" err="1"/>
              <a:t>tetap</a:t>
            </a:r>
            <a:r>
              <a:rPr lang="en-GB" sz="1000" dirty="0"/>
              <a:t> </a:t>
            </a:r>
            <a:r>
              <a:rPr lang="en-GB" sz="1000" dirty="0" err="1"/>
              <a:t>memproduksi</a:t>
            </a:r>
            <a:r>
              <a:rPr lang="en-GB" sz="1000" dirty="0"/>
              <a:t> </a:t>
            </a:r>
            <a:r>
              <a:rPr lang="en-GB" sz="1000" dirty="0" err="1"/>
              <a:t>hasil</a:t>
            </a:r>
            <a:r>
              <a:rPr lang="en-GB" sz="1000" dirty="0"/>
              <a:t> </a:t>
            </a:r>
            <a:r>
              <a:rPr lang="en-GB" sz="1000" dirty="0" err="1"/>
              <a:t>karyanya</a:t>
            </a:r>
            <a:r>
              <a:rPr lang="en-GB" sz="1000" dirty="0"/>
              <a:t>. </a:t>
            </a:r>
            <a:r>
              <a:rPr lang="en-GB" sz="1000" dirty="0" err="1"/>
              <a:t>Dituangkan</a:t>
            </a:r>
            <a:r>
              <a:rPr lang="en-GB" sz="1000" dirty="0"/>
              <a:t> </a:t>
            </a:r>
            <a:r>
              <a:rPr lang="en-GB" sz="1000" dirty="0" err="1"/>
              <a:t>diberbagai</a:t>
            </a:r>
            <a:r>
              <a:rPr lang="en-GB" sz="1000" dirty="0"/>
              <a:t> platform internet dan </a:t>
            </a:r>
            <a:r>
              <a:rPr lang="en-GB" sz="1000" dirty="0" err="1"/>
              <a:t>tepat</a:t>
            </a:r>
            <a:r>
              <a:rPr lang="en-GB" sz="1000" dirty="0"/>
              <a:t> </a:t>
            </a:r>
            <a:r>
              <a:rPr lang="en-GB" sz="1000" dirty="0" err="1"/>
              <a:t>didukung</a:t>
            </a:r>
            <a:r>
              <a:rPr lang="en-GB" sz="1000" dirty="0"/>
              <a:t> oleh </a:t>
            </a:r>
            <a:r>
              <a:rPr lang="en-GB" sz="1000" dirty="0" err="1"/>
              <a:t>meningkatnya</a:t>
            </a:r>
            <a:r>
              <a:rPr lang="en-GB" sz="1000" dirty="0"/>
              <a:t> </a:t>
            </a:r>
            <a:r>
              <a:rPr lang="en-GB" sz="1000" dirty="0" err="1"/>
              <a:t>penggunaan</a:t>
            </a:r>
            <a:r>
              <a:rPr lang="en-GB" sz="1000" dirty="0"/>
              <a:t> internet </a:t>
            </a:r>
            <a:r>
              <a:rPr lang="en-GB" sz="1000" dirty="0" err="1"/>
              <a:t>seiring</a:t>
            </a:r>
            <a:r>
              <a:rPr lang="en-GB" sz="1000" dirty="0"/>
              <a:t> </a:t>
            </a:r>
            <a:r>
              <a:rPr lang="en-GB" sz="1000" dirty="0" err="1"/>
              <a:t>dengan</a:t>
            </a:r>
            <a:r>
              <a:rPr lang="en-GB" sz="1000" dirty="0"/>
              <a:t> </a:t>
            </a:r>
            <a:r>
              <a:rPr lang="en-GB" sz="1000" dirty="0" err="1"/>
              <a:t>penerapan</a:t>
            </a:r>
            <a:r>
              <a:rPr lang="en-GB" sz="1000" dirty="0"/>
              <a:t> PSBB yang </a:t>
            </a:r>
            <a:r>
              <a:rPr lang="en-GB" sz="1000" dirty="0" err="1"/>
              <a:t>mengharuskan</a:t>
            </a:r>
            <a:r>
              <a:rPr lang="en-GB" sz="1000" dirty="0"/>
              <a:t> </a:t>
            </a:r>
            <a:r>
              <a:rPr lang="en-GB" sz="1000" dirty="0" err="1"/>
              <a:t>masyarakat</a:t>
            </a:r>
            <a:r>
              <a:rPr lang="en-GB" sz="1000" dirty="0"/>
              <a:t> </a:t>
            </a:r>
            <a:r>
              <a:rPr lang="en-GB" sz="1000" dirty="0" err="1"/>
              <a:t>untuk</a:t>
            </a:r>
            <a:r>
              <a:rPr lang="en-GB" sz="1000" dirty="0"/>
              <a:t> </a:t>
            </a:r>
            <a:r>
              <a:rPr lang="en-GB" sz="1000" dirty="0" err="1"/>
              <a:t>melakukan</a:t>
            </a:r>
            <a:r>
              <a:rPr lang="en-GB" sz="1000" dirty="0"/>
              <a:t> </a:t>
            </a:r>
            <a:r>
              <a:rPr lang="en-GB" sz="1000" dirty="0" err="1"/>
              <a:t>kegiatan</a:t>
            </a:r>
            <a:r>
              <a:rPr lang="en-GB" sz="1000" dirty="0"/>
              <a:t> </a:t>
            </a:r>
            <a:r>
              <a:rPr lang="en-GB" sz="1000" dirty="0" err="1"/>
              <a:t>dirumah</a:t>
            </a:r>
            <a:r>
              <a:rPr lang="en-GB" sz="1000" dirty="0"/>
              <a:t>. </a:t>
            </a:r>
          </a:p>
          <a:p>
            <a:pPr marL="0" indent="0" algn="just"/>
            <a:r>
              <a:rPr lang="en-GB" sz="1000" dirty="0"/>
              <a:t> </a:t>
            </a:r>
          </a:p>
          <a:p>
            <a:pPr marL="0" indent="0" algn="just"/>
            <a:r>
              <a:rPr lang="en-GB" sz="1000" dirty="0" err="1"/>
              <a:t>Bahwa</a:t>
            </a:r>
            <a:r>
              <a:rPr lang="en-GB" sz="1000" dirty="0"/>
              <a:t> </a:t>
            </a:r>
            <a:r>
              <a:rPr lang="en-GB" sz="1000" dirty="0" err="1"/>
              <a:t>penonton</a:t>
            </a:r>
            <a:r>
              <a:rPr lang="en-GB" sz="1000" dirty="0"/>
              <a:t> film Indonesia </a:t>
            </a:r>
            <a:r>
              <a:rPr lang="en-GB" sz="1000" dirty="0" err="1"/>
              <a:t>kembali</a:t>
            </a:r>
            <a:r>
              <a:rPr lang="en-GB" sz="1000" dirty="0"/>
              <a:t> </a:t>
            </a:r>
            <a:r>
              <a:rPr lang="en-GB" sz="1000" dirty="0" err="1"/>
              <a:t>meningkat</a:t>
            </a:r>
            <a:r>
              <a:rPr lang="en-GB" sz="1000" dirty="0"/>
              <a:t> </a:t>
            </a:r>
            <a:r>
              <a:rPr lang="en-GB" sz="1000" dirty="0" err="1"/>
              <a:t>dari</a:t>
            </a:r>
            <a:r>
              <a:rPr lang="en-GB" sz="1000" dirty="0"/>
              <a:t> </a:t>
            </a:r>
            <a:r>
              <a:rPr lang="en-GB" sz="1000" dirty="0" err="1"/>
              <a:t>tahun</a:t>
            </a:r>
            <a:r>
              <a:rPr lang="en-GB" sz="1000" dirty="0"/>
              <a:t> </a:t>
            </a:r>
            <a:r>
              <a:rPr lang="en-GB" sz="1000" dirty="0" err="1"/>
              <a:t>ke</a:t>
            </a:r>
            <a:r>
              <a:rPr lang="en-GB" sz="1000" dirty="0"/>
              <a:t> </a:t>
            </a:r>
            <a:r>
              <a:rPr lang="en-GB" sz="1000" dirty="0" err="1"/>
              <a:t>tahun</a:t>
            </a:r>
            <a:r>
              <a:rPr lang="en-GB" sz="1000" dirty="0"/>
              <a:t>. </a:t>
            </a:r>
            <a:r>
              <a:rPr lang="en-GB" sz="1000" dirty="0" err="1"/>
              <a:t>Bahkan</a:t>
            </a:r>
            <a:r>
              <a:rPr lang="en-GB" sz="1000" dirty="0"/>
              <a:t> </a:t>
            </a:r>
            <a:r>
              <a:rPr lang="en-GB" sz="1000" dirty="0" err="1"/>
              <a:t>ada</a:t>
            </a:r>
            <a:r>
              <a:rPr lang="en-GB" sz="1000" dirty="0"/>
              <a:t> 4 film Indonesia pada </a:t>
            </a:r>
            <a:r>
              <a:rPr lang="en-GB" sz="1000" dirty="0" err="1"/>
              <a:t>tahun</a:t>
            </a:r>
            <a:r>
              <a:rPr lang="en-GB" sz="1000" dirty="0"/>
              <a:t> 2020 yang </a:t>
            </a:r>
            <a:r>
              <a:rPr lang="en-GB" sz="1000" dirty="0" err="1"/>
              <a:t>ditonton</a:t>
            </a:r>
            <a:r>
              <a:rPr lang="en-GB" sz="1000" dirty="0"/>
              <a:t> </a:t>
            </a:r>
            <a:r>
              <a:rPr lang="en-GB" sz="1000" dirty="0" err="1"/>
              <a:t>lebih</a:t>
            </a:r>
            <a:r>
              <a:rPr lang="en-GB" sz="1000" dirty="0"/>
              <a:t> </a:t>
            </a:r>
            <a:r>
              <a:rPr lang="en-GB" sz="1000" dirty="0" err="1"/>
              <a:t>dari</a:t>
            </a:r>
            <a:r>
              <a:rPr lang="en-GB" sz="1000" dirty="0"/>
              <a:t> </a:t>
            </a:r>
            <a:r>
              <a:rPr lang="en-GB" sz="1000" dirty="0" err="1"/>
              <a:t>satu</a:t>
            </a:r>
            <a:r>
              <a:rPr lang="en-GB" sz="1000" dirty="0"/>
              <a:t> </a:t>
            </a:r>
            <a:r>
              <a:rPr lang="en-GB" sz="1000" dirty="0" err="1"/>
              <a:t>juta</a:t>
            </a:r>
            <a:r>
              <a:rPr lang="en-GB" sz="1000" dirty="0"/>
              <a:t> orang. </a:t>
            </a:r>
            <a:r>
              <a:rPr lang="en-GB" sz="1000" dirty="0" err="1"/>
              <a:t>Sedangkan</a:t>
            </a:r>
            <a:r>
              <a:rPr lang="en-GB" sz="1000" dirty="0"/>
              <a:t> </a:t>
            </a:r>
            <a:r>
              <a:rPr lang="en-GB" sz="1000" dirty="0" err="1"/>
              <a:t>penonton</a:t>
            </a:r>
            <a:r>
              <a:rPr lang="en-GB" sz="1000" dirty="0"/>
              <a:t> film </a:t>
            </a:r>
            <a:r>
              <a:rPr lang="en-GB" sz="1000" dirty="0" err="1"/>
              <a:t>luar</a:t>
            </a:r>
            <a:r>
              <a:rPr lang="en-GB" sz="1000" dirty="0"/>
              <a:t> negeri </a:t>
            </a:r>
            <a:r>
              <a:rPr lang="en-GB" sz="1000" dirty="0" err="1"/>
              <a:t>jauh</a:t>
            </a:r>
            <a:r>
              <a:rPr lang="en-GB" sz="1000" dirty="0"/>
              <a:t> </a:t>
            </a:r>
            <a:r>
              <a:rPr lang="en-GB" sz="1000" dirty="0" err="1"/>
              <a:t>lebih</a:t>
            </a:r>
            <a:r>
              <a:rPr lang="en-GB" sz="1000" dirty="0"/>
              <a:t> </a:t>
            </a:r>
            <a:r>
              <a:rPr lang="en-GB" sz="1000" dirty="0" err="1"/>
              <a:t>banyak</a:t>
            </a:r>
            <a:r>
              <a:rPr lang="en-GB" sz="1000" dirty="0"/>
              <a:t>. Hal </a:t>
            </a:r>
            <a:r>
              <a:rPr lang="en-GB" sz="1000" dirty="0" err="1"/>
              <a:t>ini</a:t>
            </a:r>
            <a:r>
              <a:rPr lang="en-GB" sz="1000" dirty="0"/>
              <a:t> </a:t>
            </a:r>
            <a:r>
              <a:rPr lang="en-GB" sz="1000" dirty="0" err="1"/>
              <a:t>membuktikan</a:t>
            </a:r>
            <a:r>
              <a:rPr lang="en-GB" sz="1000" dirty="0"/>
              <a:t> </a:t>
            </a:r>
            <a:r>
              <a:rPr lang="en-GB" sz="1000" dirty="0" err="1"/>
              <a:t>bahwa</a:t>
            </a:r>
            <a:r>
              <a:rPr lang="en-GB" sz="1000" dirty="0"/>
              <a:t> </a:t>
            </a:r>
            <a:r>
              <a:rPr lang="en-GB" sz="1000" dirty="0" err="1"/>
              <a:t>penonton</a:t>
            </a:r>
            <a:r>
              <a:rPr lang="en-GB" sz="1000" dirty="0"/>
              <a:t> film </a:t>
            </a:r>
            <a:r>
              <a:rPr lang="en-GB" sz="1000" dirty="0" err="1"/>
              <a:t>baik</a:t>
            </a:r>
            <a:r>
              <a:rPr lang="en-GB" sz="1000" dirty="0"/>
              <a:t> film Indonesia </a:t>
            </a:r>
            <a:r>
              <a:rPr lang="en-GB" sz="1000" dirty="0" err="1"/>
              <a:t>maupun</a:t>
            </a:r>
            <a:r>
              <a:rPr lang="en-GB" sz="1000" dirty="0"/>
              <a:t> film </a:t>
            </a:r>
            <a:r>
              <a:rPr lang="en-GB" sz="1000" dirty="0" err="1"/>
              <a:t>luar</a:t>
            </a:r>
            <a:r>
              <a:rPr lang="en-GB" sz="1000" dirty="0"/>
              <a:t> negeri di Indonesia </a:t>
            </a:r>
            <a:r>
              <a:rPr lang="en-GB" sz="1000" dirty="0" err="1"/>
              <a:t>semakin</a:t>
            </a:r>
            <a:r>
              <a:rPr lang="en-GB" sz="1000" dirty="0"/>
              <a:t> </a:t>
            </a:r>
            <a:r>
              <a:rPr lang="en-GB" sz="1000" dirty="0" err="1"/>
              <a:t>meningkat</a:t>
            </a:r>
            <a:r>
              <a:rPr lang="en-GB" sz="1000" dirty="0"/>
              <a:t>. </a:t>
            </a:r>
            <a:r>
              <a:rPr lang="en-GB" sz="1000" dirty="0" err="1"/>
              <a:t>Peningkatan</a:t>
            </a:r>
            <a:r>
              <a:rPr lang="en-GB" sz="1000" dirty="0"/>
              <a:t> </a:t>
            </a:r>
            <a:r>
              <a:rPr lang="en-GB" sz="1000" dirty="0" err="1"/>
              <a:t>jumlah</a:t>
            </a:r>
            <a:r>
              <a:rPr lang="en-GB" sz="1000" dirty="0"/>
              <a:t> </a:t>
            </a:r>
            <a:r>
              <a:rPr lang="en-GB" sz="1000" dirty="0" err="1"/>
              <a:t>penonton</a:t>
            </a:r>
            <a:r>
              <a:rPr lang="en-GB" sz="1000" dirty="0"/>
              <a:t> </a:t>
            </a:r>
            <a:r>
              <a:rPr lang="en-GB" sz="1000" dirty="0" err="1"/>
              <a:t>diimbangi</a:t>
            </a:r>
            <a:r>
              <a:rPr lang="en-GB" sz="1000" dirty="0"/>
              <a:t> </a:t>
            </a:r>
            <a:r>
              <a:rPr lang="en-GB" sz="1000" dirty="0" err="1"/>
              <a:t>dengan</a:t>
            </a:r>
            <a:r>
              <a:rPr lang="en-GB" sz="1000" dirty="0"/>
              <a:t> </a:t>
            </a:r>
            <a:r>
              <a:rPr lang="en-GB" sz="1000" dirty="0" err="1"/>
              <a:t>penambahan</a:t>
            </a:r>
            <a:r>
              <a:rPr lang="en-GB" sz="1000" dirty="0"/>
              <a:t> </a:t>
            </a:r>
            <a:r>
              <a:rPr lang="en-GB" sz="1000" dirty="0" err="1"/>
              <a:t>jumlah</a:t>
            </a:r>
            <a:r>
              <a:rPr lang="en-GB" sz="1000" dirty="0"/>
              <a:t> film. </a:t>
            </a:r>
            <a:r>
              <a:rPr lang="en-GB" sz="1000" dirty="0" err="1"/>
              <a:t>Pembuat</a:t>
            </a:r>
            <a:r>
              <a:rPr lang="en-GB" sz="1000" dirty="0"/>
              <a:t> Film </a:t>
            </a:r>
            <a:r>
              <a:rPr lang="en-GB" sz="1000" dirty="0" err="1"/>
              <a:t>berbondong-bondong</a:t>
            </a:r>
            <a:r>
              <a:rPr lang="en-GB" sz="1000" dirty="0"/>
              <a:t> </a:t>
            </a:r>
            <a:r>
              <a:rPr lang="en-GB" sz="1000" dirty="0" err="1"/>
              <a:t>mempublish</a:t>
            </a:r>
            <a:r>
              <a:rPr lang="en-GB" sz="1000" dirty="0"/>
              <a:t> </a:t>
            </a:r>
            <a:r>
              <a:rPr lang="en-GB" sz="1000" dirty="0" err="1"/>
              <a:t>hasil</a:t>
            </a:r>
            <a:r>
              <a:rPr lang="en-GB" sz="1000" dirty="0"/>
              <a:t> </a:t>
            </a:r>
            <a:r>
              <a:rPr lang="en-GB" sz="1000" dirty="0" err="1"/>
              <a:t>produksi</a:t>
            </a:r>
            <a:r>
              <a:rPr lang="en-GB" sz="1000" dirty="0"/>
              <a:t> </a:t>
            </a:r>
            <a:r>
              <a:rPr lang="en-GB" sz="1000" dirty="0" err="1"/>
              <a:t>nya</a:t>
            </a:r>
            <a:r>
              <a:rPr lang="en-GB" sz="1000" dirty="0"/>
              <a:t>. </a:t>
            </a:r>
            <a:r>
              <a:rPr lang="en-GB" sz="1000" dirty="0" err="1"/>
              <a:t>Bahkan</a:t>
            </a:r>
            <a:r>
              <a:rPr lang="en-GB" sz="1000" dirty="0"/>
              <a:t> Serial TV pun </a:t>
            </a:r>
            <a:r>
              <a:rPr lang="en-GB" sz="1000" dirty="0" err="1"/>
              <a:t>ikut</a:t>
            </a:r>
            <a:r>
              <a:rPr lang="en-GB" sz="1000" dirty="0"/>
              <a:t> </a:t>
            </a:r>
            <a:r>
              <a:rPr lang="en-GB" sz="1000" dirty="0" err="1"/>
              <a:t>melesat</a:t>
            </a:r>
            <a:r>
              <a:rPr lang="en-GB" sz="1000" dirty="0"/>
              <a:t> </a:t>
            </a:r>
            <a:r>
              <a:rPr lang="en-GB" sz="1000" dirty="0" err="1"/>
              <a:t>tinggi</a:t>
            </a:r>
            <a:r>
              <a:rPr lang="en-GB" sz="1000" dirty="0"/>
              <a:t> dan Pada </a:t>
            </a:r>
            <a:r>
              <a:rPr lang="en-GB" sz="1000" dirty="0" err="1"/>
              <a:t>tahun</a:t>
            </a:r>
            <a:r>
              <a:rPr lang="en-GB" sz="1000" dirty="0"/>
              <a:t> 2020 </a:t>
            </a:r>
            <a:r>
              <a:rPr lang="en-GB" sz="1000" dirty="0" err="1"/>
              <a:t>terdapat</a:t>
            </a:r>
            <a:r>
              <a:rPr lang="en-GB" sz="1000" dirty="0"/>
              <a:t> 3.423 film yang </a:t>
            </a:r>
            <a:r>
              <a:rPr lang="en-GB" sz="1000" dirty="0" err="1"/>
              <a:t>beredar</a:t>
            </a:r>
            <a:r>
              <a:rPr lang="en-GB" sz="1000" dirty="0"/>
              <a:t> di Indonesia. </a:t>
            </a:r>
            <a:r>
              <a:rPr lang="en-GB" sz="1000" dirty="0" err="1"/>
              <a:t>Peningkatan</a:t>
            </a:r>
            <a:r>
              <a:rPr lang="en-GB" sz="1000" dirty="0"/>
              <a:t> </a:t>
            </a:r>
            <a:r>
              <a:rPr lang="en-GB" sz="1000" dirty="0" err="1"/>
              <a:t>jumlah</a:t>
            </a:r>
            <a:r>
              <a:rPr lang="en-GB" sz="1000" dirty="0"/>
              <a:t> film </a:t>
            </a:r>
            <a:r>
              <a:rPr lang="en-GB" sz="1000" dirty="0" err="1"/>
              <a:t>tersebut</a:t>
            </a:r>
            <a:r>
              <a:rPr lang="en-GB" sz="1000" dirty="0"/>
              <a:t> </a:t>
            </a:r>
            <a:r>
              <a:rPr lang="en-GB" sz="1000" dirty="0" err="1"/>
              <a:t>terlihat</a:t>
            </a:r>
            <a:r>
              <a:rPr lang="en-GB" sz="1000" dirty="0"/>
              <a:t> </a:t>
            </a:r>
            <a:r>
              <a:rPr lang="en-GB" sz="1000" dirty="0" err="1"/>
              <a:t>jauh</a:t>
            </a:r>
            <a:r>
              <a:rPr lang="en-GB" sz="1000" dirty="0"/>
              <a:t> </a:t>
            </a:r>
            <a:r>
              <a:rPr lang="en-GB" sz="1000" dirty="0" err="1"/>
              <a:t>sejak</a:t>
            </a:r>
            <a:r>
              <a:rPr lang="en-GB" sz="1000" dirty="0"/>
              <a:t> </a:t>
            </a:r>
            <a:r>
              <a:rPr lang="en-GB" sz="1000" dirty="0" err="1"/>
              <a:t>tahun</a:t>
            </a:r>
            <a:r>
              <a:rPr lang="en-GB" sz="1000" dirty="0"/>
              <a:t> 2010 yang </a:t>
            </a:r>
            <a:r>
              <a:rPr lang="en-GB" sz="1000" dirty="0" err="1"/>
              <a:t>hanya</a:t>
            </a:r>
            <a:r>
              <a:rPr lang="en-GB" sz="1000" dirty="0"/>
              <a:t> </a:t>
            </a:r>
            <a:r>
              <a:rPr lang="en-GB" sz="1000" dirty="0" err="1"/>
              <a:t>terdapat</a:t>
            </a:r>
            <a:r>
              <a:rPr lang="en-GB" sz="1000" dirty="0"/>
              <a:t> 82 film </a:t>
            </a:r>
            <a:r>
              <a:rPr lang="en-GB" sz="1000" dirty="0" err="1"/>
              <a:t>beredar</a:t>
            </a:r>
            <a:r>
              <a:rPr lang="en-GB" sz="1000" dirty="0"/>
              <a:t> (</a:t>
            </a:r>
            <a:r>
              <a:rPr lang="en-GB" sz="1000" dirty="0" err="1"/>
              <a:t>Ramadani</a:t>
            </a:r>
            <a:r>
              <a:rPr lang="en-GB" sz="1000" dirty="0"/>
              <a:t>, 2014). </a:t>
            </a:r>
            <a:r>
              <a:rPr lang="en-GB" sz="1000" dirty="0" err="1"/>
              <a:t>Dengan</a:t>
            </a:r>
            <a:r>
              <a:rPr lang="en-GB" sz="1000" dirty="0"/>
              <a:t> </a:t>
            </a:r>
            <a:r>
              <a:rPr lang="en-GB" sz="1000" dirty="0" err="1"/>
              <a:t>meningkatnya</a:t>
            </a:r>
            <a:r>
              <a:rPr lang="en-GB" sz="1000" dirty="0"/>
              <a:t> </a:t>
            </a:r>
            <a:r>
              <a:rPr lang="en-GB" sz="1000" dirty="0" err="1"/>
              <a:t>jumlah</a:t>
            </a:r>
            <a:r>
              <a:rPr lang="en-GB" sz="1000" dirty="0"/>
              <a:t> film yang </a:t>
            </a:r>
            <a:r>
              <a:rPr lang="en-GB" sz="1000" dirty="0" err="1"/>
              <a:t>beredar</a:t>
            </a:r>
            <a:r>
              <a:rPr lang="en-GB" sz="1000" dirty="0"/>
              <a:t>, </a:t>
            </a:r>
            <a:r>
              <a:rPr lang="en-GB" sz="1000" dirty="0" err="1"/>
              <a:t>tentunya</a:t>
            </a:r>
            <a:r>
              <a:rPr lang="en-GB" sz="1000" dirty="0"/>
              <a:t> </a:t>
            </a:r>
            <a:r>
              <a:rPr lang="en-GB" sz="1000" dirty="0" err="1"/>
              <a:t>akan</a:t>
            </a:r>
            <a:r>
              <a:rPr lang="en-GB" sz="1000" dirty="0"/>
              <a:t> </a:t>
            </a:r>
            <a:r>
              <a:rPr lang="en-GB" sz="1000" dirty="0" err="1"/>
              <a:t>membuat</a:t>
            </a:r>
            <a:r>
              <a:rPr lang="en-GB" sz="1000" dirty="0"/>
              <a:t> </a:t>
            </a:r>
            <a:r>
              <a:rPr lang="en-GB" sz="1000" dirty="0" err="1"/>
              <a:t>calon</a:t>
            </a:r>
            <a:r>
              <a:rPr lang="en-GB" sz="1000" dirty="0"/>
              <a:t> </a:t>
            </a:r>
            <a:r>
              <a:rPr lang="en-GB" sz="1000" dirty="0" err="1"/>
              <a:t>penonton</a:t>
            </a:r>
            <a:r>
              <a:rPr lang="en-GB" sz="1000" dirty="0"/>
              <a:t> </a:t>
            </a:r>
            <a:r>
              <a:rPr lang="en-GB" sz="1000" dirty="0" err="1"/>
              <a:t>merasa</a:t>
            </a:r>
            <a:r>
              <a:rPr lang="en-GB" sz="1000" dirty="0"/>
              <a:t> </a:t>
            </a:r>
            <a:r>
              <a:rPr lang="en-GB" sz="1000" dirty="0" err="1"/>
              <a:t>kesulitan</a:t>
            </a:r>
            <a:r>
              <a:rPr lang="en-GB" sz="1000" dirty="0"/>
              <a:t> </a:t>
            </a:r>
            <a:r>
              <a:rPr lang="en-GB" sz="1000" dirty="0" err="1"/>
              <a:t>dalam</a:t>
            </a:r>
            <a:r>
              <a:rPr lang="en-GB" sz="1000" dirty="0"/>
              <a:t> </a:t>
            </a:r>
            <a:r>
              <a:rPr lang="en-GB" sz="1000" dirty="0" err="1"/>
              <a:t>menentukan</a:t>
            </a:r>
            <a:r>
              <a:rPr lang="en-GB" sz="1000" dirty="0"/>
              <a:t> film mana yang </a:t>
            </a:r>
            <a:r>
              <a:rPr lang="en-GB" sz="1000" dirty="0" err="1"/>
              <a:t>akan</a:t>
            </a:r>
            <a:r>
              <a:rPr lang="en-GB" sz="1000" dirty="0"/>
              <a:t> </a:t>
            </a:r>
            <a:r>
              <a:rPr lang="en-GB" sz="1000" dirty="0" err="1"/>
              <a:t>ditonton</a:t>
            </a:r>
            <a:r>
              <a:rPr lang="en-GB" sz="1000" dirty="0"/>
              <a:t>. </a:t>
            </a:r>
            <a:r>
              <a:rPr lang="en-GB" sz="1000" dirty="0" err="1"/>
              <a:t>Untuk</a:t>
            </a:r>
            <a:r>
              <a:rPr lang="en-GB" sz="1000" dirty="0"/>
              <a:t> </a:t>
            </a:r>
            <a:r>
              <a:rPr lang="en-GB" sz="1000" dirty="0" err="1"/>
              <a:t>mengatasi</a:t>
            </a:r>
            <a:r>
              <a:rPr lang="en-GB" sz="1000" dirty="0"/>
              <a:t> </a:t>
            </a:r>
            <a:r>
              <a:rPr lang="en-GB" sz="1000" dirty="0" err="1"/>
              <a:t>masalah</a:t>
            </a:r>
            <a:r>
              <a:rPr lang="en-GB" sz="1000" dirty="0"/>
              <a:t> </a:t>
            </a:r>
            <a:r>
              <a:rPr lang="en-GB" sz="1000" dirty="0" err="1"/>
              <a:t>tersebut</a:t>
            </a:r>
            <a:r>
              <a:rPr lang="en-GB" sz="1000" dirty="0"/>
              <a:t> </a:t>
            </a:r>
            <a:r>
              <a:rPr lang="en-GB" sz="1000" dirty="0" err="1"/>
              <a:t>terdapat</a:t>
            </a:r>
            <a:r>
              <a:rPr lang="en-GB" sz="1000" dirty="0"/>
              <a:t> </a:t>
            </a:r>
            <a:r>
              <a:rPr lang="en-GB" sz="1000" dirty="0" err="1"/>
              <a:t>beberapa</a:t>
            </a:r>
            <a:r>
              <a:rPr lang="en-GB" sz="1000" dirty="0"/>
              <a:t> </a:t>
            </a:r>
            <a:r>
              <a:rPr lang="en-GB" sz="1000" dirty="0" err="1"/>
              <a:t>cara</a:t>
            </a:r>
            <a:r>
              <a:rPr lang="en-GB" sz="1000" dirty="0"/>
              <a:t> yang </a:t>
            </a:r>
            <a:r>
              <a:rPr lang="en-GB" sz="1000" dirty="0" err="1"/>
              <a:t>dapat</a:t>
            </a:r>
            <a:r>
              <a:rPr lang="en-GB" sz="1000" dirty="0"/>
              <a:t> </a:t>
            </a:r>
            <a:r>
              <a:rPr lang="en-GB" sz="1000" dirty="0" err="1"/>
              <a:t>dilakukan</a:t>
            </a:r>
            <a:r>
              <a:rPr lang="en-GB" sz="1000" dirty="0"/>
              <a:t>, </a:t>
            </a:r>
            <a:r>
              <a:rPr lang="en-GB" sz="1000" dirty="0" err="1"/>
              <a:t>misalnya</a:t>
            </a:r>
            <a:r>
              <a:rPr lang="en-GB" sz="1000" dirty="0"/>
              <a:t> </a:t>
            </a:r>
            <a:r>
              <a:rPr lang="en-GB" sz="1000" dirty="0" err="1"/>
              <a:t>Applikasi</a:t>
            </a:r>
            <a:r>
              <a:rPr lang="en-GB" sz="1000" dirty="0"/>
              <a:t> Data Film, </a:t>
            </a:r>
            <a:r>
              <a:rPr lang="en-GB" sz="1000" dirty="0" err="1"/>
              <a:t>mencari</a:t>
            </a:r>
            <a:r>
              <a:rPr lang="en-GB" sz="1000" dirty="0"/>
              <a:t> di situs web </a:t>
            </a:r>
            <a:r>
              <a:rPr lang="en-GB" sz="1000" dirty="0" err="1"/>
              <a:t>penyedia</a:t>
            </a:r>
            <a:r>
              <a:rPr lang="en-GB" sz="1000" dirty="0"/>
              <a:t> </a:t>
            </a:r>
            <a:r>
              <a:rPr lang="en-GB" sz="1000" dirty="0" err="1"/>
              <a:t>layanan</a:t>
            </a:r>
            <a:r>
              <a:rPr lang="en-GB" sz="1000" dirty="0"/>
              <a:t> film, </a:t>
            </a:r>
            <a:r>
              <a:rPr lang="en-GB" sz="1000" dirty="0" err="1"/>
              <a:t>membaca</a:t>
            </a:r>
            <a:r>
              <a:rPr lang="en-GB" sz="1000" dirty="0"/>
              <a:t> </a:t>
            </a:r>
            <a:r>
              <a:rPr lang="en-GB" sz="1000" dirty="0" err="1"/>
              <a:t>deskripsi</a:t>
            </a:r>
            <a:r>
              <a:rPr lang="en-GB" sz="1000" dirty="0"/>
              <a:t> film, </a:t>
            </a:r>
            <a:r>
              <a:rPr lang="en-GB" sz="1000" dirty="0" err="1"/>
              <a:t>menanyakan</a:t>
            </a:r>
            <a:r>
              <a:rPr lang="en-GB" sz="1000" dirty="0"/>
              <a:t> </a:t>
            </a:r>
            <a:r>
              <a:rPr lang="en-GB" sz="1000" dirty="0" err="1"/>
              <a:t>kepada</a:t>
            </a:r>
            <a:r>
              <a:rPr lang="en-GB" sz="1000" dirty="0"/>
              <a:t> </a:t>
            </a:r>
            <a:r>
              <a:rPr lang="en-GB" sz="1000" dirty="0" err="1"/>
              <a:t>teman</a:t>
            </a:r>
            <a:r>
              <a:rPr lang="en-GB" sz="1000" dirty="0"/>
              <a:t>, dan lain </a:t>
            </a:r>
            <a:r>
              <a:rPr lang="en-GB" sz="1000" dirty="0" err="1"/>
              <a:t>sebagainya</a:t>
            </a:r>
            <a:r>
              <a:rPr lang="en-GB" sz="1000" dirty="0"/>
              <a:t>. </a:t>
            </a:r>
            <a:r>
              <a:rPr lang="en-GB" sz="1000" dirty="0" err="1"/>
              <a:t>Berdasarkan</a:t>
            </a:r>
            <a:r>
              <a:rPr lang="en-GB" sz="1000" dirty="0"/>
              <a:t> </a:t>
            </a:r>
            <a:r>
              <a:rPr lang="en-GB" sz="1000" dirty="0" err="1"/>
              <a:t>survei</a:t>
            </a:r>
            <a:r>
              <a:rPr lang="en-GB" sz="1000" dirty="0"/>
              <a:t> yang </a:t>
            </a:r>
            <a:r>
              <a:rPr lang="en-GB" sz="1000" dirty="0" err="1"/>
              <a:t>penulis</a:t>
            </a:r>
            <a:r>
              <a:rPr lang="en-GB" sz="1000" dirty="0"/>
              <a:t> </a:t>
            </a:r>
            <a:r>
              <a:rPr lang="en-GB" sz="1000" dirty="0" err="1"/>
              <a:t>lakukan</a:t>
            </a:r>
            <a:r>
              <a:rPr lang="en-GB" sz="1000" dirty="0"/>
              <a:t>, </a:t>
            </a:r>
            <a:r>
              <a:rPr lang="en-GB" sz="1000" dirty="0" err="1"/>
              <a:t>pencarian</a:t>
            </a:r>
            <a:r>
              <a:rPr lang="en-GB" sz="1000" dirty="0"/>
              <a:t> </a:t>
            </a:r>
            <a:r>
              <a:rPr lang="en-GB" sz="1000" dirty="0" err="1"/>
              <a:t>berdasarkan</a:t>
            </a:r>
            <a:r>
              <a:rPr lang="en-GB" sz="1000" dirty="0"/>
              <a:t> </a:t>
            </a:r>
            <a:r>
              <a:rPr lang="en-GB" sz="1000" dirty="0" err="1"/>
              <a:t>deskripsi</a:t>
            </a:r>
            <a:r>
              <a:rPr lang="en-GB" sz="1000" dirty="0"/>
              <a:t> </a:t>
            </a:r>
            <a:r>
              <a:rPr lang="en-GB" sz="1000" dirty="0" err="1"/>
              <a:t>dipilih</a:t>
            </a:r>
            <a:r>
              <a:rPr lang="en-GB" sz="1000" dirty="0"/>
              <a:t> oleh 28 </a:t>
            </a:r>
            <a:r>
              <a:rPr lang="en-GB" sz="1000" dirty="0" err="1"/>
              <a:t>dari</a:t>
            </a:r>
            <a:r>
              <a:rPr lang="en-GB" sz="1000" dirty="0"/>
              <a:t> 30 orang </a:t>
            </a:r>
            <a:r>
              <a:rPr lang="en-GB" sz="1000" dirty="0" err="1"/>
              <a:t>responden</a:t>
            </a:r>
            <a:r>
              <a:rPr lang="en-GB" sz="1000" dirty="0"/>
              <a:t>. </a:t>
            </a:r>
            <a:r>
              <a:rPr lang="en-GB" sz="1000" dirty="0" err="1"/>
              <a:t>Mereka</a:t>
            </a:r>
            <a:r>
              <a:rPr lang="en-GB" sz="1000" dirty="0"/>
              <a:t> </a:t>
            </a:r>
            <a:r>
              <a:rPr lang="en-GB" sz="1000" dirty="0" err="1"/>
              <a:t>memilih</a:t>
            </a:r>
            <a:r>
              <a:rPr lang="en-GB" sz="1000" dirty="0"/>
              <a:t> </a:t>
            </a:r>
            <a:r>
              <a:rPr lang="en-GB" sz="1000" dirty="0" err="1"/>
              <a:t>dengan</a:t>
            </a:r>
            <a:r>
              <a:rPr lang="en-GB" sz="1000" dirty="0"/>
              <a:t> </a:t>
            </a:r>
            <a:r>
              <a:rPr lang="en-GB" sz="1000" dirty="0" err="1"/>
              <a:t>Applikasi</a:t>
            </a:r>
            <a:r>
              <a:rPr lang="en-GB" sz="1000" dirty="0"/>
              <a:t> Data Film &amp; Serial TV, </a:t>
            </a:r>
            <a:r>
              <a:rPr lang="en-GB" sz="1000" dirty="0" err="1"/>
              <a:t>dikarenakan</a:t>
            </a:r>
            <a:r>
              <a:rPr lang="en-GB" sz="1000" dirty="0"/>
              <a:t> </a:t>
            </a:r>
            <a:r>
              <a:rPr lang="en-GB" sz="1000" dirty="0" err="1"/>
              <a:t>applikasi</a:t>
            </a:r>
            <a:r>
              <a:rPr lang="en-GB" sz="1000" dirty="0"/>
              <a:t> </a:t>
            </a:r>
            <a:r>
              <a:rPr lang="en-GB" sz="1000" dirty="0" err="1"/>
              <a:t>ini</a:t>
            </a:r>
            <a:r>
              <a:rPr lang="en-GB" sz="1000" dirty="0"/>
              <a:t> sangat </a:t>
            </a:r>
            <a:r>
              <a:rPr lang="en-GB" sz="1000" dirty="0" err="1"/>
              <a:t>memudahkan</a:t>
            </a:r>
            <a:r>
              <a:rPr lang="en-GB" sz="1000" dirty="0"/>
              <a:t> </a:t>
            </a:r>
            <a:r>
              <a:rPr lang="en-GB" sz="1000" dirty="0" err="1"/>
              <a:t>penggunanya</a:t>
            </a:r>
            <a:r>
              <a:rPr lang="en-GB" sz="1000" dirty="0"/>
              <a:t> </a:t>
            </a:r>
            <a:r>
              <a:rPr lang="en-GB" sz="1000" dirty="0" err="1"/>
              <a:t>untuk</a:t>
            </a:r>
            <a:r>
              <a:rPr lang="en-GB" sz="1000" dirty="0"/>
              <a:t> </a:t>
            </a:r>
            <a:r>
              <a:rPr lang="en-GB" sz="1000" dirty="0" err="1"/>
              <a:t>mencari</a:t>
            </a:r>
            <a:r>
              <a:rPr lang="en-GB" sz="1000" dirty="0"/>
              <a:t> film </a:t>
            </a:r>
            <a:r>
              <a:rPr lang="en-GB" sz="1000" dirty="0" err="1"/>
              <a:t>berdasarkan</a:t>
            </a:r>
            <a:r>
              <a:rPr lang="en-GB" sz="1000" dirty="0"/>
              <a:t> </a:t>
            </a:r>
            <a:r>
              <a:rPr lang="en-GB" sz="1000" dirty="0" err="1"/>
              <a:t>Deskripsi</a:t>
            </a:r>
            <a:r>
              <a:rPr lang="en-GB" sz="1000" dirty="0"/>
              <a:t>, Rating </a:t>
            </a:r>
            <a:r>
              <a:rPr lang="en-GB" sz="1000" dirty="0" err="1"/>
              <a:t>tertinggi</a:t>
            </a:r>
            <a:r>
              <a:rPr lang="en-GB" sz="1000" dirty="0"/>
              <a:t>, Actor yang </a:t>
            </a:r>
            <a:r>
              <a:rPr lang="en-GB" sz="1000" dirty="0" err="1"/>
              <a:t>bermain</a:t>
            </a:r>
            <a:r>
              <a:rPr lang="en-GB" sz="1000" dirty="0"/>
              <a:t> dan lain lain. </a:t>
            </a:r>
          </a:p>
          <a:p>
            <a:pPr marL="0" indent="0" algn="just"/>
            <a:r>
              <a:rPr lang="en-GB" sz="1000" dirty="0"/>
              <a:t> </a:t>
            </a:r>
          </a:p>
        </p:txBody>
      </p:sp>
      <p:sp>
        <p:nvSpPr>
          <p:cNvPr id="5" name="Google Shape;571;p42">
            <a:extLst>
              <a:ext uri="{FF2B5EF4-FFF2-40B4-BE49-F238E27FC236}">
                <a16:creationId xmlns:a16="http://schemas.microsoft.com/office/drawing/2014/main" id="{8B82AEA2-A1EB-2453-0756-4AF013767F92}"/>
              </a:ext>
            </a:extLst>
          </p:cNvPr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Pemrograman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Berbasis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Objek</a:t>
            </a:r>
            <a:endParaRPr lang="en-ID" sz="1200" dirty="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" name="Google Shape;616;p45">
            <a:extLst>
              <a:ext uri="{FF2B5EF4-FFF2-40B4-BE49-F238E27FC236}">
                <a16:creationId xmlns:a16="http://schemas.microsoft.com/office/drawing/2014/main" id="{F5836EC4-5EB1-2D39-D051-E22BAC142F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4354" y="655795"/>
            <a:ext cx="5950494" cy="5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Pendahuluan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6412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4"/>
          <p:cNvSpPr txBox="1">
            <a:spLocks noGrp="1"/>
          </p:cNvSpPr>
          <p:nvPr>
            <p:ph type="title" idx="2"/>
          </p:nvPr>
        </p:nvSpPr>
        <p:spPr>
          <a:xfrm>
            <a:off x="4130100" y="632351"/>
            <a:ext cx="1188600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95" name="Google Shape;595;p44"/>
          <p:cNvSpPr txBox="1">
            <a:spLocks noGrp="1"/>
          </p:cNvSpPr>
          <p:nvPr>
            <p:ph type="title"/>
          </p:nvPr>
        </p:nvSpPr>
        <p:spPr>
          <a:xfrm>
            <a:off x="2651400" y="2786925"/>
            <a:ext cx="414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D" sz="2400" dirty="0" err="1"/>
              <a:t>Definisi</a:t>
            </a:r>
            <a:r>
              <a:rPr lang="en-ID" sz="2400" dirty="0"/>
              <a:t> &amp; Fitur</a:t>
            </a:r>
            <a:endParaRPr sz="2400" dirty="0"/>
          </a:p>
        </p:txBody>
      </p:sp>
      <p:sp>
        <p:nvSpPr>
          <p:cNvPr id="596" name="Google Shape;596;p44"/>
          <p:cNvSpPr txBox="1">
            <a:spLocks noGrp="1"/>
          </p:cNvSpPr>
          <p:nvPr>
            <p:ph type="subTitle" idx="1"/>
          </p:nvPr>
        </p:nvSpPr>
        <p:spPr>
          <a:xfrm>
            <a:off x="2651400" y="3627659"/>
            <a:ext cx="4146000" cy="609900"/>
          </a:xfrm>
          <a:prstGeom prst="rect">
            <a:avLst/>
          </a:prstGeom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indent="0"/>
            <a:r>
              <a:rPr lang="en-ID" dirty="0"/>
              <a:t>Kita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membahas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Definisi</a:t>
            </a:r>
            <a:r>
              <a:rPr lang="en-ID" dirty="0"/>
              <a:t> &amp; Fitur.</a:t>
            </a:r>
          </a:p>
        </p:txBody>
      </p:sp>
      <p:grpSp>
        <p:nvGrpSpPr>
          <p:cNvPr id="597" name="Google Shape;597;p44"/>
          <p:cNvGrpSpPr/>
          <p:nvPr/>
        </p:nvGrpSpPr>
        <p:grpSpPr>
          <a:xfrm>
            <a:off x="2651400" y="2426025"/>
            <a:ext cx="4146000" cy="360900"/>
            <a:chOff x="3139850" y="1131750"/>
            <a:chExt cx="4146000" cy="360900"/>
          </a:xfrm>
        </p:grpSpPr>
        <p:sp>
          <p:nvSpPr>
            <p:cNvPr id="598" name="Google Shape;598;p44"/>
            <p:cNvSpPr/>
            <p:nvPr/>
          </p:nvSpPr>
          <p:spPr>
            <a:xfrm>
              <a:off x="3139850" y="1131750"/>
              <a:ext cx="4146000" cy="3609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9" name="Google Shape;599;p44"/>
            <p:cNvGrpSpPr/>
            <p:nvPr/>
          </p:nvGrpSpPr>
          <p:grpSpPr>
            <a:xfrm flipH="1">
              <a:off x="6435275" y="1183050"/>
              <a:ext cx="723975" cy="258300"/>
              <a:chOff x="1418925" y="633825"/>
              <a:chExt cx="723975" cy="258300"/>
            </a:xfrm>
          </p:grpSpPr>
          <p:sp>
            <p:nvSpPr>
              <p:cNvPr id="600" name="Google Shape;600;p44"/>
              <p:cNvSpPr/>
              <p:nvPr/>
            </p:nvSpPr>
            <p:spPr>
              <a:xfrm>
                <a:off x="1418925" y="633825"/>
                <a:ext cx="258300" cy="258300"/>
              </a:xfrm>
              <a:prstGeom prst="mathMultiply">
                <a:avLst>
                  <a:gd name="adj1" fmla="val 0"/>
                </a:avLst>
              </a:prstGeom>
              <a:solidFill>
                <a:srgbClr val="1257CC"/>
              </a:solidFill>
              <a:ln w="1905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01" name="Google Shape;601;p44"/>
              <p:cNvCxnSpPr/>
              <p:nvPr/>
            </p:nvCxnSpPr>
            <p:spPr>
              <a:xfrm>
                <a:off x="2007000" y="824368"/>
                <a:ext cx="135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2" name="Google Shape;602;p44"/>
              <p:cNvSpPr/>
              <p:nvPr/>
            </p:nvSpPr>
            <p:spPr>
              <a:xfrm>
                <a:off x="1746550" y="694447"/>
                <a:ext cx="135900" cy="135900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3" name="Google Shape;603;p44"/>
          <p:cNvSpPr/>
          <p:nvPr/>
        </p:nvSpPr>
        <p:spPr>
          <a:xfrm>
            <a:off x="1807750" y="1176400"/>
            <a:ext cx="840448" cy="841787"/>
          </a:xfrm>
          <a:custGeom>
            <a:avLst/>
            <a:gdLst/>
            <a:ahLst/>
            <a:cxnLst/>
            <a:rect l="l" t="t" r="r" b="b"/>
            <a:pathLst>
              <a:path w="20716" h="20749" extrusionOk="0">
                <a:moveTo>
                  <a:pt x="17680" y="17680"/>
                </a:moveTo>
                <a:lnTo>
                  <a:pt x="17680" y="17680"/>
                </a:lnTo>
                <a:lnTo>
                  <a:pt x="17680" y="17680"/>
                </a:lnTo>
                <a:close/>
                <a:moveTo>
                  <a:pt x="10375" y="1"/>
                </a:moveTo>
                <a:lnTo>
                  <a:pt x="8507" y="5805"/>
                </a:lnTo>
                <a:lnTo>
                  <a:pt x="3036" y="3003"/>
                </a:lnTo>
                <a:lnTo>
                  <a:pt x="5772" y="8473"/>
                </a:lnTo>
                <a:lnTo>
                  <a:pt x="1" y="10341"/>
                </a:lnTo>
                <a:lnTo>
                  <a:pt x="5772" y="12276"/>
                </a:lnTo>
                <a:lnTo>
                  <a:pt x="3036" y="17680"/>
                </a:lnTo>
                <a:lnTo>
                  <a:pt x="8440" y="14945"/>
                </a:lnTo>
                <a:lnTo>
                  <a:pt x="10375" y="20749"/>
                </a:lnTo>
                <a:lnTo>
                  <a:pt x="12243" y="14945"/>
                </a:lnTo>
                <a:lnTo>
                  <a:pt x="17680" y="17680"/>
                </a:lnTo>
                <a:lnTo>
                  <a:pt x="14911" y="12276"/>
                </a:lnTo>
                <a:lnTo>
                  <a:pt x="20716" y="10408"/>
                </a:lnTo>
                <a:lnTo>
                  <a:pt x="14911" y="8473"/>
                </a:lnTo>
                <a:lnTo>
                  <a:pt x="17713" y="3069"/>
                </a:lnTo>
                <a:lnTo>
                  <a:pt x="12243" y="5805"/>
                </a:lnTo>
                <a:lnTo>
                  <a:pt x="10375" y="1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4"/>
          <p:cNvSpPr/>
          <p:nvPr/>
        </p:nvSpPr>
        <p:spPr>
          <a:xfrm>
            <a:off x="7344300" y="2873530"/>
            <a:ext cx="455752" cy="456478"/>
          </a:xfrm>
          <a:custGeom>
            <a:avLst/>
            <a:gdLst/>
            <a:ahLst/>
            <a:cxnLst/>
            <a:rect l="l" t="t" r="r" b="b"/>
            <a:pathLst>
              <a:path w="20716" h="20749" extrusionOk="0">
                <a:moveTo>
                  <a:pt x="17680" y="17680"/>
                </a:moveTo>
                <a:lnTo>
                  <a:pt x="17680" y="17680"/>
                </a:lnTo>
                <a:lnTo>
                  <a:pt x="17680" y="17680"/>
                </a:lnTo>
                <a:close/>
                <a:moveTo>
                  <a:pt x="10375" y="1"/>
                </a:moveTo>
                <a:lnTo>
                  <a:pt x="8507" y="5805"/>
                </a:lnTo>
                <a:lnTo>
                  <a:pt x="3036" y="3003"/>
                </a:lnTo>
                <a:lnTo>
                  <a:pt x="5772" y="8473"/>
                </a:lnTo>
                <a:lnTo>
                  <a:pt x="1" y="10341"/>
                </a:lnTo>
                <a:lnTo>
                  <a:pt x="5772" y="12276"/>
                </a:lnTo>
                <a:lnTo>
                  <a:pt x="3036" y="17680"/>
                </a:lnTo>
                <a:lnTo>
                  <a:pt x="8440" y="14945"/>
                </a:lnTo>
                <a:lnTo>
                  <a:pt x="10375" y="20749"/>
                </a:lnTo>
                <a:lnTo>
                  <a:pt x="12243" y="14945"/>
                </a:lnTo>
                <a:lnTo>
                  <a:pt x="17680" y="17680"/>
                </a:lnTo>
                <a:lnTo>
                  <a:pt x="14911" y="12276"/>
                </a:lnTo>
                <a:lnTo>
                  <a:pt x="20716" y="10408"/>
                </a:lnTo>
                <a:lnTo>
                  <a:pt x="14911" y="8473"/>
                </a:lnTo>
                <a:lnTo>
                  <a:pt x="17713" y="3069"/>
                </a:lnTo>
                <a:lnTo>
                  <a:pt x="12243" y="5805"/>
                </a:lnTo>
                <a:lnTo>
                  <a:pt x="10375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" name="Google Shape;605;p44"/>
          <p:cNvGrpSpPr/>
          <p:nvPr/>
        </p:nvGrpSpPr>
        <p:grpSpPr>
          <a:xfrm>
            <a:off x="5981093" y="3844551"/>
            <a:ext cx="862814" cy="432425"/>
            <a:chOff x="7765424" y="4686813"/>
            <a:chExt cx="760615" cy="381205"/>
          </a:xfrm>
        </p:grpSpPr>
        <p:cxnSp>
          <p:nvCxnSpPr>
            <p:cNvPr id="606" name="Google Shape;606;p44"/>
            <p:cNvCxnSpPr/>
            <p:nvPr/>
          </p:nvCxnSpPr>
          <p:spPr>
            <a:xfrm>
              <a:off x="7765424" y="4877425"/>
              <a:ext cx="665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07" name="Google Shape;607;p44"/>
            <p:cNvGrpSpPr/>
            <p:nvPr/>
          </p:nvGrpSpPr>
          <p:grpSpPr>
            <a:xfrm flipH="1">
              <a:off x="8335406" y="4686813"/>
              <a:ext cx="190633" cy="381205"/>
              <a:chOff x="4289475" y="3514800"/>
              <a:chExt cx="302400" cy="604800"/>
            </a:xfrm>
          </p:grpSpPr>
          <p:sp>
            <p:nvSpPr>
              <p:cNvPr id="608" name="Google Shape;608;p44"/>
              <p:cNvSpPr/>
              <p:nvPr/>
            </p:nvSpPr>
            <p:spPr>
              <a:xfrm>
                <a:off x="4289475" y="3817200"/>
                <a:ext cx="302400" cy="3024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44"/>
              <p:cNvSpPr/>
              <p:nvPr/>
            </p:nvSpPr>
            <p:spPr>
              <a:xfrm rot="10800000" flipH="1">
                <a:off x="4289475" y="3514800"/>
                <a:ext cx="302400" cy="3024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" name="Google Shape;571;p42">
            <a:extLst>
              <a:ext uri="{FF2B5EF4-FFF2-40B4-BE49-F238E27FC236}">
                <a16:creationId xmlns:a16="http://schemas.microsoft.com/office/drawing/2014/main" id="{594D3333-E072-6F03-AF33-955299A5484A}"/>
              </a:ext>
            </a:extLst>
          </p:cNvPr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Pemrograman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Berbasis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Objek</a:t>
            </a:r>
            <a:endParaRPr lang="en-ID" sz="1200" dirty="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9" name="Google Shape;571;p42">
            <a:extLst>
              <a:ext uri="{FF2B5EF4-FFF2-40B4-BE49-F238E27FC236}">
                <a16:creationId xmlns:a16="http://schemas.microsoft.com/office/drawing/2014/main" id="{7D923316-F8AC-F0B3-E916-50825B419682}"/>
              </a:ext>
            </a:extLst>
          </p:cNvPr>
          <p:cNvSpPr txBox="1"/>
          <p:nvPr/>
        </p:nvSpPr>
        <p:spPr>
          <a:xfrm>
            <a:off x="7986230" y="4750252"/>
            <a:ext cx="861040" cy="29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2IA03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5"/>
          <p:cNvSpPr/>
          <p:nvPr/>
        </p:nvSpPr>
        <p:spPr>
          <a:xfrm>
            <a:off x="636600" y="437261"/>
            <a:ext cx="3337500" cy="4276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 txBox="1">
            <a:spLocks noGrp="1"/>
          </p:cNvSpPr>
          <p:nvPr>
            <p:ph type="title"/>
          </p:nvPr>
        </p:nvSpPr>
        <p:spPr>
          <a:xfrm>
            <a:off x="4244050" y="1110764"/>
            <a:ext cx="4172700" cy="5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Definisi</a:t>
            </a:r>
            <a:endParaRPr dirty="0"/>
          </a:p>
        </p:txBody>
      </p:sp>
      <p:sp>
        <p:nvSpPr>
          <p:cNvPr id="617" name="Google Shape;617;p45"/>
          <p:cNvSpPr txBox="1">
            <a:spLocks noGrp="1"/>
          </p:cNvSpPr>
          <p:nvPr>
            <p:ph type="subTitle" idx="1"/>
          </p:nvPr>
        </p:nvSpPr>
        <p:spPr>
          <a:xfrm>
            <a:off x="4266983" y="1746777"/>
            <a:ext cx="4172700" cy="21336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n-ID" sz="1400" dirty="0"/>
              <a:t>Data Movie &amp; TV Serial Apps </a:t>
            </a:r>
            <a:r>
              <a:rPr lang="en-ID" sz="1400" dirty="0" err="1"/>
              <a:t>adalah</a:t>
            </a:r>
            <a:r>
              <a:rPr lang="en-ID" sz="1400" dirty="0"/>
              <a:t> </a:t>
            </a:r>
            <a:r>
              <a:rPr lang="en-ID" sz="1400" dirty="0" err="1"/>
              <a:t>aplikasi</a:t>
            </a:r>
            <a:r>
              <a:rPr lang="en-ID" sz="1400" dirty="0"/>
              <a:t> yang </a:t>
            </a:r>
            <a:r>
              <a:rPr lang="en-ID" sz="1400" dirty="0" err="1"/>
              <a:t>menyediakan</a:t>
            </a:r>
            <a:r>
              <a:rPr lang="en-ID" sz="1400" dirty="0"/>
              <a:t> data-data </a:t>
            </a:r>
            <a:r>
              <a:rPr lang="en-ID" sz="1400" dirty="0" err="1"/>
              <a:t>seperti</a:t>
            </a:r>
            <a:r>
              <a:rPr lang="en-ID" sz="1400" dirty="0"/>
              <a:t> film yang </a:t>
            </a:r>
            <a:r>
              <a:rPr lang="en-ID" sz="1400" dirty="0" err="1"/>
              <a:t>akan</a:t>
            </a:r>
            <a:r>
              <a:rPr lang="en-ID" sz="1400" dirty="0"/>
              <a:t> </a:t>
            </a:r>
            <a:r>
              <a:rPr lang="en-ID" sz="1400" dirty="0" err="1"/>
              <a:t>datang</a:t>
            </a:r>
            <a:r>
              <a:rPr lang="en-ID" sz="1400" dirty="0"/>
              <a:t>, data serial tv, </a:t>
            </a:r>
            <a:r>
              <a:rPr lang="en-ID" sz="1400" dirty="0" err="1"/>
              <a:t>dll</a:t>
            </a:r>
            <a:r>
              <a:rPr lang="en-ID" sz="1400" dirty="0"/>
              <a:t>. Dan </a:t>
            </a:r>
            <a:r>
              <a:rPr lang="en-ID" sz="1400" dirty="0" err="1"/>
              <a:t>tentunya</a:t>
            </a:r>
            <a:r>
              <a:rPr lang="en-ID" sz="1400" dirty="0"/>
              <a:t> </a:t>
            </a:r>
            <a:r>
              <a:rPr lang="en-ID" sz="1400" dirty="0" err="1"/>
              <a:t>semua</a:t>
            </a:r>
            <a:r>
              <a:rPr lang="en-ID" sz="1400" dirty="0"/>
              <a:t> </a:t>
            </a:r>
            <a:r>
              <a:rPr lang="en-ID" sz="1400" dirty="0" err="1"/>
              <a:t>itu</a:t>
            </a:r>
            <a:r>
              <a:rPr lang="en-ID" sz="1400" dirty="0"/>
              <a:t> </a:t>
            </a:r>
            <a:r>
              <a:rPr lang="en-ID" sz="1400" dirty="0" err="1"/>
              <a:t>bisa</a:t>
            </a:r>
            <a:r>
              <a:rPr lang="en-ID" sz="1400" dirty="0"/>
              <a:t>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secara</a:t>
            </a:r>
            <a:r>
              <a:rPr lang="en-ID" sz="1400" dirty="0"/>
              <a:t> gratis. Banyak juga </a:t>
            </a:r>
            <a:r>
              <a:rPr lang="en-ID" sz="1400" dirty="0" err="1"/>
              <a:t>fitur</a:t>
            </a:r>
            <a:r>
              <a:rPr lang="en-ID" sz="1400" dirty="0"/>
              <a:t> yang </a:t>
            </a:r>
            <a:r>
              <a:rPr lang="en-ID" sz="1400" dirty="0" err="1"/>
              <a:t>terdapat</a:t>
            </a:r>
            <a:r>
              <a:rPr lang="en-ID" sz="1400" dirty="0"/>
              <a:t> di </a:t>
            </a:r>
            <a:r>
              <a:rPr lang="en-ID" sz="1400" dirty="0" err="1"/>
              <a:t>aplikasi</a:t>
            </a:r>
            <a:r>
              <a:rPr lang="en-ID" sz="1400" dirty="0"/>
              <a:t> </a:t>
            </a:r>
            <a:r>
              <a:rPr lang="en-ID" sz="1400" dirty="0" err="1"/>
              <a:t>ini</a:t>
            </a:r>
            <a:r>
              <a:rPr lang="en-ID" sz="1400" dirty="0"/>
              <a:t>. </a:t>
            </a:r>
            <a:r>
              <a:rPr lang="en-ID" sz="1400" dirty="0" err="1"/>
              <a:t>Tentunya</a:t>
            </a:r>
            <a:r>
              <a:rPr lang="en-ID" sz="1400" dirty="0"/>
              <a:t> film dan serial tv yang </a:t>
            </a:r>
            <a:r>
              <a:rPr lang="en-ID" sz="1400" dirty="0" err="1"/>
              <a:t>disediakan</a:t>
            </a:r>
            <a:r>
              <a:rPr lang="en-ID" sz="1400" dirty="0"/>
              <a:t> </a:t>
            </a:r>
            <a:r>
              <a:rPr lang="en-ID" sz="1400" dirty="0" err="1"/>
              <a:t>lengkap</a:t>
            </a:r>
            <a:r>
              <a:rPr lang="en-ID" sz="1400" dirty="0"/>
              <a:t>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menggunakan</a:t>
            </a:r>
            <a:r>
              <a:rPr lang="en-ID" sz="1400" dirty="0"/>
              <a:t> API </a:t>
            </a:r>
            <a:r>
              <a:rPr lang="en-ID" sz="1400" dirty="0" err="1"/>
              <a:t>dari</a:t>
            </a:r>
            <a:r>
              <a:rPr lang="en-ID" sz="1400" dirty="0"/>
              <a:t> </a:t>
            </a:r>
            <a:r>
              <a:rPr lang="en-ID" sz="1400" dirty="0" err="1"/>
              <a:t>TheMovieDB</a:t>
            </a:r>
            <a:r>
              <a:rPr lang="en-ID" sz="1400" dirty="0"/>
              <a:t>, </a:t>
            </a:r>
            <a:r>
              <a:rPr lang="en-ID" sz="1400" dirty="0" err="1"/>
              <a:t>jadi</a:t>
            </a:r>
            <a:r>
              <a:rPr lang="en-ID" sz="1400" dirty="0"/>
              <a:t> </a:t>
            </a:r>
            <a:r>
              <a:rPr lang="en-ID" sz="1400" dirty="0" err="1"/>
              <a:t>jika</a:t>
            </a:r>
            <a:r>
              <a:rPr lang="en-ID" sz="1400" dirty="0"/>
              <a:t> </a:t>
            </a:r>
            <a:r>
              <a:rPr lang="en-ID" sz="1400" dirty="0" err="1"/>
              <a:t>ada</a:t>
            </a:r>
            <a:r>
              <a:rPr lang="en-ID" sz="1400" dirty="0"/>
              <a:t> film </a:t>
            </a:r>
            <a:r>
              <a:rPr lang="en-ID" sz="1400" dirty="0" err="1"/>
              <a:t>atau</a:t>
            </a:r>
            <a:r>
              <a:rPr lang="en-ID" sz="1400" dirty="0"/>
              <a:t> serial tv yang </a:t>
            </a:r>
            <a:r>
              <a:rPr lang="en-ID" sz="1400" dirty="0" err="1"/>
              <a:t>baru</a:t>
            </a:r>
            <a:r>
              <a:rPr lang="en-ID" sz="1400" dirty="0"/>
              <a:t> </a:t>
            </a:r>
            <a:r>
              <a:rPr lang="en-ID" sz="1400" dirty="0" err="1"/>
              <a:t>rilis</a:t>
            </a:r>
            <a:r>
              <a:rPr lang="en-ID" sz="1400" dirty="0"/>
              <a:t> data </a:t>
            </a:r>
            <a:r>
              <a:rPr lang="en-ID" sz="1400" dirty="0" err="1"/>
              <a:t>tersebut</a:t>
            </a:r>
            <a:r>
              <a:rPr lang="en-ID" sz="1400" dirty="0"/>
              <a:t> </a:t>
            </a:r>
            <a:r>
              <a:rPr lang="en-ID" sz="1400" dirty="0" err="1"/>
              <a:t>akan</a:t>
            </a:r>
            <a:r>
              <a:rPr lang="en-ID" sz="1400" dirty="0"/>
              <a:t> </a:t>
            </a:r>
            <a:r>
              <a:rPr lang="en-ID" sz="1400" dirty="0" err="1"/>
              <a:t>otomatis</a:t>
            </a:r>
            <a:r>
              <a:rPr lang="en-ID" sz="1400" dirty="0"/>
              <a:t> </a:t>
            </a:r>
            <a:r>
              <a:rPr lang="en-ID" sz="1400" dirty="0" err="1"/>
              <a:t>terupdate</a:t>
            </a:r>
            <a:r>
              <a:rPr lang="en-ID" sz="1400" dirty="0"/>
              <a:t>.</a:t>
            </a:r>
            <a:endParaRPr sz="1400" dirty="0"/>
          </a:p>
        </p:txBody>
      </p:sp>
      <p:grpSp>
        <p:nvGrpSpPr>
          <p:cNvPr id="618" name="Google Shape;618;p45"/>
          <p:cNvGrpSpPr/>
          <p:nvPr/>
        </p:nvGrpSpPr>
        <p:grpSpPr>
          <a:xfrm rot="5400000">
            <a:off x="177334" y="918071"/>
            <a:ext cx="4251638" cy="3328383"/>
            <a:chOff x="1764538" y="-933450"/>
            <a:chExt cx="7378754" cy="5628924"/>
          </a:xfrm>
        </p:grpSpPr>
        <p:grpSp>
          <p:nvGrpSpPr>
            <p:cNvPr id="619" name="Google Shape;619;p45"/>
            <p:cNvGrpSpPr/>
            <p:nvPr/>
          </p:nvGrpSpPr>
          <p:grpSpPr>
            <a:xfrm>
              <a:off x="1764538" y="-933450"/>
              <a:ext cx="7378754" cy="5628924"/>
              <a:chOff x="1225201" y="-5372100"/>
              <a:chExt cx="7378754" cy="5628924"/>
            </a:xfrm>
          </p:grpSpPr>
          <p:sp>
            <p:nvSpPr>
              <p:cNvPr id="620" name="Google Shape;620;p45"/>
              <p:cNvSpPr/>
              <p:nvPr/>
            </p:nvSpPr>
            <p:spPr>
              <a:xfrm>
                <a:off x="1500027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1" y="1"/>
                    </a:moveTo>
                    <a:lnTo>
                      <a:pt x="1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45"/>
              <p:cNvSpPr/>
              <p:nvPr/>
            </p:nvSpPr>
            <p:spPr>
              <a:xfrm>
                <a:off x="2263328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45"/>
              <p:cNvSpPr/>
              <p:nvPr/>
            </p:nvSpPr>
            <p:spPr>
              <a:xfrm>
                <a:off x="3031330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1" y="1"/>
                    </a:moveTo>
                    <a:lnTo>
                      <a:pt x="1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45"/>
              <p:cNvSpPr/>
              <p:nvPr/>
            </p:nvSpPr>
            <p:spPr>
              <a:xfrm>
                <a:off x="3797006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5"/>
              <p:cNvSpPr/>
              <p:nvPr/>
            </p:nvSpPr>
            <p:spPr>
              <a:xfrm>
                <a:off x="4562657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45"/>
              <p:cNvSpPr/>
              <p:nvPr/>
            </p:nvSpPr>
            <p:spPr>
              <a:xfrm>
                <a:off x="5328308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1" y="1"/>
                    </a:moveTo>
                    <a:lnTo>
                      <a:pt x="1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5"/>
              <p:cNvSpPr/>
              <p:nvPr/>
            </p:nvSpPr>
            <p:spPr>
              <a:xfrm>
                <a:off x="6091609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45"/>
              <p:cNvSpPr/>
              <p:nvPr/>
            </p:nvSpPr>
            <p:spPr>
              <a:xfrm>
                <a:off x="6857260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45"/>
              <p:cNvSpPr/>
              <p:nvPr/>
            </p:nvSpPr>
            <p:spPr>
              <a:xfrm>
                <a:off x="1225201" y="-4791984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45"/>
              <p:cNvSpPr/>
              <p:nvPr/>
            </p:nvSpPr>
            <p:spPr>
              <a:xfrm>
                <a:off x="1225201" y="-4026336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45"/>
              <p:cNvSpPr/>
              <p:nvPr/>
            </p:nvSpPr>
            <p:spPr>
              <a:xfrm>
                <a:off x="1225201" y="-3260688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45"/>
              <p:cNvSpPr/>
              <p:nvPr/>
            </p:nvSpPr>
            <p:spPr>
              <a:xfrm>
                <a:off x="1225201" y="-2497390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45"/>
              <p:cNvSpPr/>
              <p:nvPr/>
            </p:nvSpPr>
            <p:spPr>
              <a:xfrm>
                <a:off x="1225201" y="-1731741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45"/>
              <p:cNvSpPr/>
              <p:nvPr/>
            </p:nvSpPr>
            <p:spPr>
              <a:xfrm>
                <a:off x="1225201" y="-966093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1"/>
                    </a:moveTo>
                    <a:lnTo>
                      <a:pt x="0" y="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45"/>
              <p:cNvSpPr/>
              <p:nvPr/>
            </p:nvSpPr>
            <p:spPr>
              <a:xfrm>
                <a:off x="1225201" y="-198070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5" name="Google Shape;635;p45"/>
            <p:cNvSpPr/>
            <p:nvPr/>
          </p:nvSpPr>
          <p:spPr>
            <a:xfrm>
              <a:off x="8162249" y="-933450"/>
              <a:ext cx="25" cy="5628924"/>
            </a:xfrm>
            <a:custGeom>
              <a:avLst/>
              <a:gdLst/>
              <a:ahLst/>
              <a:cxnLst/>
              <a:rect l="l" t="t" r="r" b="b"/>
              <a:pathLst>
                <a:path w="1" h="302671" fill="none" extrusionOk="0">
                  <a:moveTo>
                    <a:pt x="0" y="1"/>
                  </a:moveTo>
                  <a:lnTo>
                    <a:pt x="0" y="302671"/>
                  </a:lnTo>
                </a:path>
              </a:pathLst>
            </a:custGeom>
            <a:noFill/>
            <a:ln w="14175" cap="flat" cmpd="sng">
              <a:solidFill>
                <a:srgbClr val="FCEDDE"/>
              </a:solidFill>
              <a:prstDash val="solid"/>
              <a:miter lim="945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5"/>
            <p:cNvSpPr/>
            <p:nvPr/>
          </p:nvSpPr>
          <p:spPr>
            <a:xfrm>
              <a:off x="8924450" y="-933450"/>
              <a:ext cx="25" cy="5628924"/>
            </a:xfrm>
            <a:custGeom>
              <a:avLst/>
              <a:gdLst/>
              <a:ahLst/>
              <a:cxnLst/>
              <a:rect l="l" t="t" r="r" b="b"/>
              <a:pathLst>
                <a:path w="1" h="302671" fill="none" extrusionOk="0">
                  <a:moveTo>
                    <a:pt x="0" y="1"/>
                  </a:moveTo>
                  <a:lnTo>
                    <a:pt x="0" y="302671"/>
                  </a:lnTo>
                </a:path>
              </a:pathLst>
            </a:custGeom>
            <a:noFill/>
            <a:ln w="14175" cap="flat" cmpd="sng">
              <a:solidFill>
                <a:srgbClr val="FCEDDE"/>
              </a:solidFill>
              <a:prstDash val="solid"/>
              <a:miter lim="945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45"/>
          <p:cNvGrpSpPr/>
          <p:nvPr/>
        </p:nvGrpSpPr>
        <p:grpSpPr>
          <a:xfrm>
            <a:off x="1060274" y="1523363"/>
            <a:ext cx="2271150" cy="3099318"/>
            <a:chOff x="1060274" y="1523363"/>
            <a:chExt cx="2271150" cy="3099318"/>
          </a:xfrm>
        </p:grpSpPr>
        <p:sp>
          <p:nvSpPr>
            <p:cNvPr id="638" name="Google Shape;638;p45"/>
            <p:cNvSpPr/>
            <p:nvPr/>
          </p:nvSpPr>
          <p:spPr>
            <a:xfrm>
              <a:off x="1087138" y="3076982"/>
              <a:ext cx="333176" cy="326993"/>
            </a:xfrm>
            <a:custGeom>
              <a:avLst/>
              <a:gdLst/>
              <a:ahLst/>
              <a:cxnLst/>
              <a:rect l="l" t="t" r="r" b="b"/>
              <a:pathLst>
                <a:path w="16543" h="16236" extrusionOk="0">
                  <a:moveTo>
                    <a:pt x="8319" y="0"/>
                  </a:moveTo>
                  <a:cubicBezTo>
                    <a:pt x="8106" y="0"/>
                    <a:pt x="7894" y="166"/>
                    <a:pt x="7847" y="497"/>
                  </a:cubicBezTo>
                  <a:cubicBezTo>
                    <a:pt x="7090" y="5601"/>
                    <a:pt x="5672" y="7019"/>
                    <a:pt x="663" y="7680"/>
                  </a:cubicBezTo>
                  <a:cubicBezTo>
                    <a:pt x="1" y="7775"/>
                    <a:pt x="1" y="8531"/>
                    <a:pt x="663" y="8626"/>
                  </a:cubicBezTo>
                  <a:cubicBezTo>
                    <a:pt x="5672" y="9287"/>
                    <a:pt x="7090" y="10705"/>
                    <a:pt x="7847" y="15810"/>
                  </a:cubicBezTo>
                  <a:cubicBezTo>
                    <a:pt x="7894" y="16093"/>
                    <a:pt x="8106" y="16235"/>
                    <a:pt x="8319" y="16235"/>
                  </a:cubicBezTo>
                  <a:cubicBezTo>
                    <a:pt x="8532" y="16235"/>
                    <a:pt x="8744" y="16093"/>
                    <a:pt x="8792" y="15810"/>
                  </a:cubicBezTo>
                  <a:cubicBezTo>
                    <a:pt x="9453" y="10705"/>
                    <a:pt x="10871" y="9287"/>
                    <a:pt x="15976" y="8626"/>
                  </a:cubicBezTo>
                  <a:cubicBezTo>
                    <a:pt x="16543" y="8531"/>
                    <a:pt x="16543" y="7775"/>
                    <a:pt x="15976" y="7680"/>
                  </a:cubicBezTo>
                  <a:cubicBezTo>
                    <a:pt x="10871" y="6924"/>
                    <a:pt x="9453" y="5506"/>
                    <a:pt x="8792" y="497"/>
                  </a:cubicBezTo>
                  <a:cubicBezTo>
                    <a:pt x="8744" y="166"/>
                    <a:pt x="8532" y="0"/>
                    <a:pt x="8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5"/>
            <p:cNvSpPr/>
            <p:nvPr/>
          </p:nvSpPr>
          <p:spPr>
            <a:xfrm>
              <a:off x="2636312" y="1523363"/>
              <a:ext cx="430271" cy="423121"/>
            </a:xfrm>
            <a:custGeom>
              <a:avLst/>
              <a:gdLst/>
              <a:ahLst/>
              <a:cxnLst/>
              <a:rect l="l" t="t" r="r" b="b"/>
              <a:pathLst>
                <a:path w="21364" h="21009" extrusionOk="0">
                  <a:moveTo>
                    <a:pt x="10682" y="0"/>
                  </a:moveTo>
                  <a:cubicBezTo>
                    <a:pt x="10375" y="0"/>
                    <a:pt x="10068" y="189"/>
                    <a:pt x="10020" y="567"/>
                  </a:cubicBezTo>
                  <a:cubicBezTo>
                    <a:pt x="9075" y="6995"/>
                    <a:pt x="7279" y="8886"/>
                    <a:pt x="662" y="9831"/>
                  </a:cubicBezTo>
                  <a:cubicBezTo>
                    <a:pt x="1" y="10020"/>
                    <a:pt x="1" y="11060"/>
                    <a:pt x="662" y="11154"/>
                  </a:cubicBezTo>
                  <a:cubicBezTo>
                    <a:pt x="7185" y="12100"/>
                    <a:pt x="9075" y="13896"/>
                    <a:pt x="10020" y="20512"/>
                  </a:cubicBezTo>
                  <a:cubicBezTo>
                    <a:pt x="10068" y="20843"/>
                    <a:pt x="10375" y="21009"/>
                    <a:pt x="10682" y="21009"/>
                  </a:cubicBezTo>
                  <a:cubicBezTo>
                    <a:pt x="10989" y="21009"/>
                    <a:pt x="11296" y="20843"/>
                    <a:pt x="11344" y="20512"/>
                  </a:cubicBezTo>
                  <a:cubicBezTo>
                    <a:pt x="12289" y="13990"/>
                    <a:pt x="14085" y="12100"/>
                    <a:pt x="20702" y="11154"/>
                  </a:cubicBezTo>
                  <a:cubicBezTo>
                    <a:pt x="21363" y="11060"/>
                    <a:pt x="21363" y="10020"/>
                    <a:pt x="20702" y="9831"/>
                  </a:cubicBezTo>
                  <a:cubicBezTo>
                    <a:pt x="14179" y="8886"/>
                    <a:pt x="12289" y="7184"/>
                    <a:pt x="11344" y="567"/>
                  </a:cubicBezTo>
                  <a:cubicBezTo>
                    <a:pt x="11296" y="189"/>
                    <a:pt x="10989" y="0"/>
                    <a:pt x="10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5"/>
            <p:cNvSpPr/>
            <p:nvPr/>
          </p:nvSpPr>
          <p:spPr>
            <a:xfrm>
              <a:off x="2211448" y="3854856"/>
              <a:ext cx="245592" cy="239765"/>
            </a:xfrm>
            <a:custGeom>
              <a:avLst/>
              <a:gdLst/>
              <a:ahLst/>
              <a:cxnLst/>
              <a:rect l="l" t="t" r="r" b="b"/>
              <a:pathLst>
                <a:path w="8387" h="8188" extrusionOk="0">
                  <a:moveTo>
                    <a:pt x="5276" y="1"/>
                  </a:moveTo>
                  <a:cubicBezTo>
                    <a:pt x="5181" y="1"/>
                    <a:pt x="5082" y="46"/>
                    <a:pt x="5028" y="141"/>
                  </a:cubicBezTo>
                  <a:cubicBezTo>
                    <a:pt x="4103" y="2126"/>
                    <a:pt x="3334" y="2848"/>
                    <a:pt x="1653" y="2848"/>
                  </a:cubicBezTo>
                  <a:cubicBezTo>
                    <a:pt x="1272" y="2848"/>
                    <a:pt x="845" y="2811"/>
                    <a:pt x="358" y="2743"/>
                  </a:cubicBezTo>
                  <a:cubicBezTo>
                    <a:pt x="346" y="2742"/>
                    <a:pt x="334" y="2741"/>
                    <a:pt x="323" y="2741"/>
                  </a:cubicBezTo>
                  <a:cubicBezTo>
                    <a:pt x="53" y="2741"/>
                    <a:pt x="0" y="3115"/>
                    <a:pt x="224" y="3243"/>
                  </a:cubicBezTo>
                  <a:cubicBezTo>
                    <a:pt x="2659" y="4377"/>
                    <a:pt x="3193" y="5278"/>
                    <a:pt x="2826" y="7913"/>
                  </a:cubicBezTo>
                  <a:cubicBezTo>
                    <a:pt x="2806" y="8091"/>
                    <a:pt x="2939" y="8187"/>
                    <a:pt x="3078" y="8187"/>
                  </a:cubicBezTo>
                  <a:cubicBezTo>
                    <a:pt x="3174" y="8187"/>
                    <a:pt x="3272" y="8142"/>
                    <a:pt x="3327" y="8047"/>
                  </a:cubicBezTo>
                  <a:cubicBezTo>
                    <a:pt x="4251" y="6061"/>
                    <a:pt x="5021" y="5340"/>
                    <a:pt x="6701" y="5340"/>
                  </a:cubicBezTo>
                  <a:cubicBezTo>
                    <a:pt x="7082" y="5340"/>
                    <a:pt x="7510" y="5377"/>
                    <a:pt x="7997" y="5445"/>
                  </a:cubicBezTo>
                  <a:cubicBezTo>
                    <a:pt x="8008" y="5446"/>
                    <a:pt x="8020" y="5447"/>
                    <a:pt x="8031" y="5447"/>
                  </a:cubicBezTo>
                  <a:cubicBezTo>
                    <a:pt x="8304" y="5447"/>
                    <a:pt x="8386" y="5073"/>
                    <a:pt x="8130" y="4944"/>
                  </a:cubicBezTo>
                  <a:cubicBezTo>
                    <a:pt x="5695" y="3810"/>
                    <a:pt x="5161" y="2910"/>
                    <a:pt x="5528" y="274"/>
                  </a:cubicBezTo>
                  <a:cubicBezTo>
                    <a:pt x="5548" y="97"/>
                    <a:pt x="5415" y="1"/>
                    <a:pt x="5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5"/>
            <p:cNvSpPr/>
            <p:nvPr/>
          </p:nvSpPr>
          <p:spPr>
            <a:xfrm>
              <a:off x="1060274" y="1946483"/>
              <a:ext cx="122752" cy="120322"/>
            </a:xfrm>
            <a:custGeom>
              <a:avLst/>
              <a:gdLst/>
              <a:ahLst/>
              <a:cxnLst/>
              <a:rect l="l" t="t" r="r" b="b"/>
              <a:pathLst>
                <a:path w="4192" h="4109" extrusionOk="0">
                  <a:moveTo>
                    <a:pt x="2650" y="0"/>
                  </a:moveTo>
                  <a:cubicBezTo>
                    <a:pt x="2605" y="0"/>
                    <a:pt x="2561" y="19"/>
                    <a:pt x="2536" y="56"/>
                  </a:cubicBezTo>
                  <a:cubicBezTo>
                    <a:pt x="2095" y="1048"/>
                    <a:pt x="1700" y="1402"/>
                    <a:pt x="826" y="1402"/>
                  </a:cubicBezTo>
                  <a:cubicBezTo>
                    <a:pt x="641" y="1402"/>
                    <a:pt x="434" y="1387"/>
                    <a:pt x="201" y="1357"/>
                  </a:cubicBezTo>
                  <a:cubicBezTo>
                    <a:pt x="34" y="1357"/>
                    <a:pt x="1" y="1558"/>
                    <a:pt x="134" y="1624"/>
                  </a:cubicBezTo>
                  <a:cubicBezTo>
                    <a:pt x="1335" y="2158"/>
                    <a:pt x="1602" y="2625"/>
                    <a:pt x="1435" y="3959"/>
                  </a:cubicBezTo>
                  <a:cubicBezTo>
                    <a:pt x="1435" y="4056"/>
                    <a:pt x="1503" y="4108"/>
                    <a:pt x="1566" y="4108"/>
                  </a:cubicBezTo>
                  <a:cubicBezTo>
                    <a:pt x="1612" y="4108"/>
                    <a:pt x="1655" y="4082"/>
                    <a:pt x="1669" y="4026"/>
                  </a:cubicBezTo>
                  <a:cubicBezTo>
                    <a:pt x="2109" y="3035"/>
                    <a:pt x="2504" y="2680"/>
                    <a:pt x="3379" y="2680"/>
                  </a:cubicBezTo>
                  <a:cubicBezTo>
                    <a:pt x="3564" y="2680"/>
                    <a:pt x="3770" y="2696"/>
                    <a:pt x="4004" y="2725"/>
                  </a:cubicBezTo>
                  <a:cubicBezTo>
                    <a:pt x="4020" y="2733"/>
                    <a:pt x="4035" y="2737"/>
                    <a:pt x="4050" y="2737"/>
                  </a:cubicBezTo>
                  <a:cubicBezTo>
                    <a:pt x="4151" y="2737"/>
                    <a:pt x="4191" y="2550"/>
                    <a:pt x="4104" y="2492"/>
                  </a:cubicBezTo>
                  <a:cubicBezTo>
                    <a:pt x="2869" y="1924"/>
                    <a:pt x="2636" y="1491"/>
                    <a:pt x="2803" y="157"/>
                  </a:cubicBezTo>
                  <a:cubicBezTo>
                    <a:pt x="2803" y="52"/>
                    <a:pt x="2725" y="0"/>
                    <a:pt x="2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5"/>
            <p:cNvSpPr/>
            <p:nvPr/>
          </p:nvSpPr>
          <p:spPr>
            <a:xfrm rot="-1377309">
              <a:off x="3189887" y="4482803"/>
              <a:ext cx="122864" cy="120697"/>
            </a:xfrm>
            <a:custGeom>
              <a:avLst/>
              <a:gdLst/>
              <a:ahLst/>
              <a:cxnLst/>
              <a:rect l="l" t="t" r="r" b="b"/>
              <a:pathLst>
                <a:path w="4196" h="4122" extrusionOk="0">
                  <a:moveTo>
                    <a:pt x="2658" y="1"/>
                  </a:moveTo>
                  <a:cubicBezTo>
                    <a:pt x="2610" y="1"/>
                    <a:pt x="2562" y="27"/>
                    <a:pt x="2535" y="81"/>
                  </a:cubicBezTo>
                  <a:cubicBezTo>
                    <a:pt x="2095" y="1072"/>
                    <a:pt x="1700" y="1427"/>
                    <a:pt x="825" y="1427"/>
                  </a:cubicBezTo>
                  <a:cubicBezTo>
                    <a:pt x="640" y="1427"/>
                    <a:pt x="433" y="1411"/>
                    <a:pt x="200" y="1382"/>
                  </a:cubicBezTo>
                  <a:cubicBezTo>
                    <a:pt x="33" y="1382"/>
                    <a:pt x="0" y="1582"/>
                    <a:pt x="134" y="1615"/>
                  </a:cubicBezTo>
                  <a:cubicBezTo>
                    <a:pt x="1334" y="2182"/>
                    <a:pt x="1601" y="2616"/>
                    <a:pt x="1434" y="3950"/>
                  </a:cubicBezTo>
                  <a:cubicBezTo>
                    <a:pt x="1434" y="4056"/>
                    <a:pt x="1515" y="4121"/>
                    <a:pt x="1582" y="4121"/>
                  </a:cubicBezTo>
                  <a:cubicBezTo>
                    <a:pt x="1621" y="4121"/>
                    <a:pt x="1656" y="4099"/>
                    <a:pt x="1668" y="4050"/>
                  </a:cubicBezTo>
                  <a:cubicBezTo>
                    <a:pt x="2108" y="3059"/>
                    <a:pt x="2503" y="2704"/>
                    <a:pt x="3378" y="2704"/>
                  </a:cubicBezTo>
                  <a:cubicBezTo>
                    <a:pt x="3563" y="2704"/>
                    <a:pt x="3770" y="2720"/>
                    <a:pt x="4003" y="2749"/>
                  </a:cubicBezTo>
                  <a:cubicBezTo>
                    <a:pt x="4013" y="2752"/>
                    <a:pt x="4023" y="2753"/>
                    <a:pt x="4032" y="2753"/>
                  </a:cubicBezTo>
                  <a:cubicBezTo>
                    <a:pt x="4146" y="2753"/>
                    <a:pt x="4195" y="2577"/>
                    <a:pt x="4103" y="2516"/>
                  </a:cubicBezTo>
                  <a:cubicBezTo>
                    <a:pt x="2869" y="1949"/>
                    <a:pt x="2635" y="1515"/>
                    <a:pt x="2802" y="181"/>
                  </a:cubicBezTo>
                  <a:cubicBezTo>
                    <a:pt x="2802" y="61"/>
                    <a:pt x="2730" y="1"/>
                    <a:pt x="2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45"/>
          <p:cNvGrpSpPr/>
          <p:nvPr/>
        </p:nvGrpSpPr>
        <p:grpSpPr>
          <a:xfrm>
            <a:off x="6816502" y="3723287"/>
            <a:ext cx="1756717" cy="880432"/>
            <a:chOff x="7765424" y="4686813"/>
            <a:chExt cx="760615" cy="381205"/>
          </a:xfrm>
        </p:grpSpPr>
        <p:cxnSp>
          <p:nvCxnSpPr>
            <p:cNvPr id="644" name="Google Shape;644;p45"/>
            <p:cNvCxnSpPr/>
            <p:nvPr/>
          </p:nvCxnSpPr>
          <p:spPr>
            <a:xfrm>
              <a:off x="7765424" y="4877425"/>
              <a:ext cx="665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5" name="Google Shape;645;p45"/>
            <p:cNvGrpSpPr/>
            <p:nvPr/>
          </p:nvGrpSpPr>
          <p:grpSpPr>
            <a:xfrm flipH="1">
              <a:off x="8335406" y="4686813"/>
              <a:ext cx="190633" cy="381205"/>
              <a:chOff x="4289475" y="3514800"/>
              <a:chExt cx="302400" cy="604800"/>
            </a:xfrm>
          </p:grpSpPr>
          <p:sp>
            <p:nvSpPr>
              <p:cNvPr id="646" name="Google Shape;646;p45"/>
              <p:cNvSpPr/>
              <p:nvPr/>
            </p:nvSpPr>
            <p:spPr>
              <a:xfrm>
                <a:off x="4289475" y="3817200"/>
                <a:ext cx="302400" cy="3024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45"/>
              <p:cNvSpPr/>
              <p:nvPr/>
            </p:nvSpPr>
            <p:spPr>
              <a:xfrm rot="10800000" flipH="1">
                <a:off x="4289475" y="3514800"/>
                <a:ext cx="302400" cy="3024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8" name="Google Shape;648;p45"/>
          <p:cNvSpPr/>
          <p:nvPr/>
        </p:nvSpPr>
        <p:spPr>
          <a:xfrm flipH="1">
            <a:off x="7638054" y="530818"/>
            <a:ext cx="473723" cy="474426"/>
          </a:xfrm>
          <a:custGeom>
            <a:avLst/>
            <a:gdLst/>
            <a:ahLst/>
            <a:cxnLst/>
            <a:rect l="l" t="t" r="r" b="b"/>
            <a:pathLst>
              <a:path w="20716" h="20749" extrusionOk="0">
                <a:moveTo>
                  <a:pt x="17680" y="17680"/>
                </a:moveTo>
                <a:lnTo>
                  <a:pt x="17680" y="17680"/>
                </a:lnTo>
                <a:lnTo>
                  <a:pt x="17680" y="17680"/>
                </a:lnTo>
                <a:close/>
                <a:moveTo>
                  <a:pt x="10375" y="1"/>
                </a:moveTo>
                <a:lnTo>
                  <a:pt x="8507" y="5805"/>
                </a:lnTo>
                <a:lnTo>
                  <a:pt x="3036" y="3003"/>
                </a:lnTo>
                <a:lnTo>
                  <a:pt x="5772" y="8473"/>
                </a:lnTo>
                <a:lnTo>
                  <a:pt x="1" y="10341"/>
                </a:lnTo>
                <a:lnTo>
                  <a:pt x="5772" y="12276"/>
                </a:lnTo>
                <a:lnTo>
                  <a:pt x="3036" y="17680"/>
                </a:lnTo>
                <a:lnTo>
                  <a:pt x="8440" y="14945"/>
                </a:lnTo>
                <a:lnTo>
                  <a:pt x="10375" y="20749"/>
                </a:lnTo>
                <a:lnTo>
                  <a:pt x="12243" y="14945"/>
                </a:lnTo>
                <a:lnTo>
                  <a:pt x="17680" y="17680"/>
                </a:lnTo>
                <a:lnTo>
                  <a:pt x="14911" y="12276"/>
                </a:lnTo>
                <a:lnTo>
                  <a:pt x="20716" y="10408"/>
                </a:lnTo>
                <a:lnTo>
                  <a:pt x="14911" y="8473"/>
                </a:lnTo>
                <a:lnTo>
                  <a:pt x="17713" y="3069"/>
                </a:lnTo>
                <a:lnTo>
                  <a:pt x="12243" y="5805"/>
                </a:lnTo>
                <a:lnTo>
                  <a:pt x="10375" y="1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5"/>
          <p:cNvSpPr/>
          <p:nvPr/>
        </p:nvSpPr>
        <p:spPr>
          <a:xfrm flipH="1">
            <a:off x="4344125" y="3948337"/>
            <a:ext cx="455752" cy="456478"/>
          </a:xfrm>
          <a:custGeom>
            <a:avLst/>
            <a:gdLst/>
            <a:ahLst/>
            <a:cxnLst/>
            <a:rect l="l" t="t" r="r" b="b"/>
            <a:pathLst>
              <a:path w="20716" h="20749" extrusionOk="0">
                <a:moveTo>
                  <a:pt x="17680" y="17680"/>
                </a:moveTo>
                <a:lnTo>
                  <a:pt x="17680" y="17680"/>
                </a:lnTo>
                <a:lnTo>
                  <a:pt x="17680" y="17680"/>
                </a:lnTo>
                <a:close/>
                <a:moveTo>
                  <a:pt x="10375" y="1"/>
                </a:moveTo>
                <a:lnTo>
                  <a:pt x="8507" y="5805"/>
                </a:lnTo>
                <a:lnTo>
                  <a:pt x="3036" y="3003"/>
                </a:lnTo>
                <a:lnTo>
                  <a:pt x="5772" y="8473"/>
                </a:lnTo>
                <a:lnTo>
                  <a:pt x="1" y="10341"/>
                </a:lnTo>
                <a:lnTo>
                  <a:pt x="5772" y="12276"/>
                </a:lnTo>
                <a:lnTo>
                  <a:pt x="3036" y="17680"/>
                </a:lnTo>
                <a:lnTo>
                  <a:pt x="8440" y="14945"/>
                </a:lnTo>
                <a:lnTo>
                  <a:pt x="10375" y="20749"/>
                </a:lnTo>
                <a:lnTo>
                  <a:pt x="12243" y="14945"/>
                </a:lnTo>
                <a:lnTo>
                  <a:pt x="17680" y="17680"/>
                </a:lnTo>
                <a:lnTo>
                  <a:pt x="14911" y="12276"/>
                </a:lnTo>
                <a:lnTo>
                  <a:pt x="20716" y="10408"/>
                </a:lnTo>
                <a:lnTo>
                  <a:pt x="14911" y="8473"/>
                </a:lnTo>
                <a:lnTo>
                  <a:pt x="17713" y="3069"/>
                </a:lnTo>
                <a:lnTo>
                  <a:pt x="12243" y="5805"/>
                </a:lnTo>
                <a:lnTo>
                  <a:pt x="10375" y="1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571;p42">
            <a:extLst>
              <a:ext uri="{FF2B5EF4-FFF2-40B4-BE49-F238E27FC236}">
                <a16:creationId xmlns:a16="http://schemas.microsoft.com/office/drawing/2014/main" id="{DE139048-4B53-41F1-A008-7549278C8C97}"/>
              </a:ext>
            </a:extLst>
          </p:cNvPr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Pemrograman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Berbasis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Objek</a:t>
            </a:r>
            <a:endParaRPr lang="en-ID" sz="1200" dirty="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8" name="Google Shape;571;p42">
            <a:extLst>
              <a:ext uri="{FF2B5EF4-FFF2-40B4-BE49-F238E27FC236}">
                <a16:creationId xmlns:a16="http://schemas.microsoft.com/office/drawing/2014/main" id="{BFF77543-68DD-AA6C-F19B-47070DDECBAE}"/>
              </a:ext>
            </a:extLst>
          </p:cNvPr>
          <p:cNvSpPr txBox="1"/>
          <p:nvPr/>
        </p:nvSpPr>
        <p:spPr>
          <a:xfrm>
            <a:off x="7986230" y="4750252"/>
            <a:ext cx="861040" cy="29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2IA03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7"/>
          <p:cNvSpPr txBox="1">
            <a:spLocks noGrp="1"/>
          </p:cNvSpPr>
          <p:nvPr>
            <p:ph type="subTitle" idx="1"/>
          </p:nvPr>
        </p:nvSpPr>
        <p:spPr>
          <a:xfrm>
            <a:off x="926777" y="612648"/>
            <a:ext cx="3346500" cy="3981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n-GB" sz="1200" dirty="0"/>
              <a:t>Pada </a:t>
            </a:r>
            <a:r>
              <a:rPr lang="en-GB" sz="1200" dirty="0" err="1"/>
              <a:t>tampilan</a:t>
            </a:r>
            <a:r>
              <a:rPr lang="en-GB" sz="1200" dirty="0"/>
              <a:t> home </a:t>
            </a:r>
            <a:r>
              <a:rPr lang="en-GB" sz="1200" dirty="0" err="1"/>
              <a:t>ini</a:t>
            </a:r>
            <a:r>
              <a:rPr lang="en-GB" sz="1200" dirty="0"/>
              <a:t> </a:t>
            </a:r>
            <a:r>
              <a:rPr lang="en-GB" sz="1200" dirty="0" err="1"/>
              <a:t>adalah</a:t>
            </a:r>
            <a:r>
              <a:rPr lang="en-GB" sz="1200" dirty="0"/>
              <a:t> </a:t>
            </a:r>
            <a:r>
              <a:rPr lang="en-GB" sz="1200" dirty="0" err="1"/>
              <a:t>kumpulan</a:t>
            </a:r>
            <a:r>
              <a:rPr lang="en-GB" sz="1200" dirty="0"/>
              <a:t> </a:t>
            </a:r>
            <a:r>
              <a:rPr lang="en-GB" sz="1200" dirty="0" err="1"/>
              <a:t>dari</a:t>
            </a:r>
            <a:r>
              <a:rPr lang="en-GB" sz="1200" dirty="0"/>
              <a:t> data film yang </a:t>
            </a:r>
            <a:r>
              <a:rPr lang="en-GB" sz="1200" dirty="0" err="1"/>
              <a:t>tersedia</a:t>
            </a:r>
            <a:r>
              <a:rPr lang="en-GB" sz="1200" dirty="0"/>
              <a:t>, </a:t>
            </a:r>
            <a:r>
              <a:rPr lang="en-GB" sz="1200" dirty="0" err="1"/>
              <a:t>karena</a:t>
            </a:r>
            <a:r>
              <a:rPr lang="en-GB" sz="1200" dirty="0"/>
              <a:t> </a:t>
            </a:r>
            <a:r>
              <a:rPr lang="en-GB" sz="1200" dirty="0" err="1"/>
              <a:t>ini</a:t>
            </a:r>
            <a:r>
              <a:rPr lang="en-GB" sz="1200" dirty="0"/>
              <a:t> juga </a:t>
            </a:r>
            <a:r>
              <a:rPr lang="en-GB" sz="1200" dirty="0" err="1"/>
              <a:t>tampilan</a:t>
            </a:r>
            <a:r>
              <a:rPr lang="en-GB" sz="1200" dirty="0"/>
              <a:t> </a:t>
            </a:r>
            <a:r>
              <a:rPr lang="en-GB" sz="1200" dirty="0" err="1"/>
              <a:t>dari</a:t>
            </a:r>
            <a:r>
              <a:rPr lang="en-GB" sz="1200" dirty="0"/>
              <a:t> menu film. </a:t>
            </a:r>
            <a:r>
              <a:rPr lang="en-GB" sz="1200" dirty="0" err="1"/>
              <a:t>Disini</a:t>
            </a:r>
            <a:r>
              <a:rPr lang="en-GB" sz="1200" dirty="0"/>
              <a:t> kalian </a:t>
            </a:r>
            <a:r>
              <a:rPr lang="en-GB" sz="1200" dirty="0" err="1"/>
              <a:t>bisa</a:t>
            </a:r>
            <a:r>
              <a:rPr lang="en-GB" sz="1200" dirty="0"/>
              <a:t> </a:t>
            </a:r>
            <a:r>
              <a:rPr lang="en-GB" sz="1200" dirty="0" err="1"/>
              <a:t>mencari</a:t>
            </a:r>
            <a:r>
              <a:rPr lang="en-GB" sz="1200" dirty="0"/>
              <a:t> film yang kalian </a:t>
            </a:r>
            <a:r>
              <a:rPr lang="en-GB" sz="1200" dirty="0" err="1"/>
              <a:t>inginkan</a:t>
            </a:r>
            <a:r>
              <a:rPr lang="en-GB" sz="1200" dirty="0"/>
              <a:t> pada </a:t>
            </a:r>
            <a:r>
              <a:rPr lang="en-GB" sz="1200" dirty="0" err="1"/>
              <a:t>kolom</a:t>
            </a:r>
            <a:r>
              <a:rPr lang="en-GB" sz="1200" dirty="0"/>
              <a:t> </a:t>
            </a:r>
            <a:r>
              <a:rPr lang="en-GB" sz="1200" dirty="0" err="1"/>
              <a:t>pencarian</a:t>
            </a:r>
            <a:r>
              <a:rPr lang="en-GB" sz="1200" dirty="0"/>
              <a:t>. </a:t>
            </a:r>
            <a:r>
              <a:rPr lang="en-GB" sz="1200" dirty="0" err="1"/>
              <a:t>Nanti</a:t>
            </a:r>
            <a:r>
              <a:rPr lang="en-GB" sz="1200" dirty="0"/>
              <a:t> film </a:t>
            </a:r>
            <a:r>
              <a:rPr lang="en-GB" sz="1200" dirty="0" err="1"/>
              <a:t>tersebut</a:t>
            </a:r>
            <a:r>
              <a:rPr lang="en-GB" sz="1200" dirty="0"/>
              <a:t> </a:t>
            </a:r>
            <a:r>
              <a:rPr lang="en-GB" sz="1200" dirty="0" err="1"/>
              <a:t>akan</a:t>
            </a:r>
            <a:r>
              <a:rPr lang="en-GB" sz="1200" dirty="0"/>
              <a:t> di filter </a:t>
            </a:r>
            <a:r>
              <a:rPr lang="en-GB" sz="1200" dirty="0" err="1"/>
              <a:t>sesuai</a:t>
            </a:r>
            <a:r>
              <a:rPr lang="en-GB" sz="1200" dirty="0"/>
              <a:t> </a:t>
            </a:r>
            <a:r>
              <a:rPr lang="en-GB" sz="1200" dirty="0" err="1"/>
              <a:t>dengan</a:t>
            </a:r>
            <a:r>
              <a:rPr lang="en-GB" sz="1200" dirty="0"/>
              <a:t> keyword yang kalian </a:t>
            </a:r>
            <a:r>
              <a:rPr lang="en-GB" sz="1200" dirty="0" err="1"/>
              <a:t>cari</a:t>
            </a:r>
            <a:r>
              <a:rPr lang="en-GB" sz="1200" dirty="0"/>
              <a:t>. Di </a:t>
            </a:r>
            <a:r>
              <a:rPr lang="en-GB" sz="1200" dirty="0" err="1"/>
              <a:t>bagian</a:t>
            </a:r>
            <a:r>
              <a:rPr lang="en-GB" sz="1200" dirty="0"/>
              <a:t> </a:t>
            </a:r>
            <a:r>
              <a:rPr lang="en-GB" sz="1200" dirty="0" err="1"/>
              <a:t>atas</a:t>
            </a:r>
            <a:r>
              <a:rPr lang="en-GB" sz="1200" dirty="0"/>
              <a:t> juga </a:t>
            </a:r>
            <a:r>
              <a:rPr lang="en-GB" sz="1200" dirty="0" err="1"/>
              <a:t>ada</a:t>
            </a:r>
            <a:r>
              <a:rPr lang="en-GB" sz="1200" dirty="0"/>
              <a:t> film yang </a:t>
            </a:r>
            <a:r>
              <a:rPr lang="en-GB" sz="1200" dirty="0" err="1"/>
              <a:t>sedang</a:t>
            </a:r>
            <a:r>
              <a:rPr lang="en-GB" sz="1200" dirty="0"/>
              <a:t> </a:t>
            </a:r>
            <a:r>
              <a:rPr lang="en-GB" sz="1200" dirty="0" err="1"/>
              <a:t>tayang</a:t>
            </a:r>
            <a:r>
              <a:rPr lang="en-GB" sz="1200" dirty="0"/>
              <a:t> (</a:t>
            </a:r>
            <a:r>
              <a:rPr lang="en-GB" sz="1200" dirty="0" err="1"/>
              <a:t>baru</a:t>
            </a:r>
            <a:r>
              <a:rPr lang="en-GB" sz="1200" dirty="0"/>
              <a:t> </a:t>
            </a:r>
            <a:r>
              <a:rPr lang="en-GB" sz="1200" dirty="0" err="1"/>
              <a:t>rilis</a:t>
            </a:r>
            <a:r>
              <a:rPr lang="en-GB" sz="1200" dirty="0"/>
              <a:t>) yang </a:t>
            </a:r>
            <a:r>
              <a:rPr lang="en-GB" sz="1200" dirty="0" err="1"/>
              <a:t>bisa</a:t>
            </a:r>
            <a:r>
              <a:rPr lang="en-GB" sz="1200" dirty="0"/>
              <a:t> kalian </a:t>
            </a:r>
            <a:r>
              <a:rPr lang="en-GB" sz="1200" dirty="0" err="1"/>
              <a:t>lihat</a:t>
            </a:r>
            <a:r>
              <a:rPr lang="en-GB" sz="1200" dirty="0"/>
              <a:t> </a:t>
            </a:r>
            <a:r>
              <a:rPr lang="en-GB" sz="1200" dirty="0" err="1"/>
              <a:t>detailnya</a:t>
            </a:r>
            <a:r>
              <a:rPr lang="en-GB" sz="1200" dirty="0"/>
              <a:t>. Gambar </a:t>
            </a:r>
            <a:r>
              <a:rPr lang="en-GB" sz="1200" dirty="0" err="1"/>
              <a:t>disampingnya</a:t>
            </a:r>
            <a:r>
              <a:rPr lang="en-GB" sz="1200" dirty="0"/>
              <a:t> </a:t>
            </a:r>
            <a:r>
              <a:rPr lang="en-GB" sz="1200" dirty="0" err="1"/>
              <a:t>ada</a:t>
            </a:r>
            <a:r>
              <a:rPr lang="en-GB" sz="1200" dirty="0"/>
              <a:t> </a:t>
            </a:r>
            <a:r>
              <a:rPr lang="en-GB" sz="1200" dirty="0" err="1"/>
              <a:t>bagian</a:t>
            </a:r>
            <a:r>
              <a:rPr lang="en-GB" sz="1200" dirty="0"/>
              <a:t> </a:t>
            </a:r>
            <a:r>
              <a:rPr lang="en-GB" sz="1200" dirty="0" err="1"/>
              <a:t>setelan</a:t>
            </a:r>
            <a:r>
              <a:rPr lang="en-GB" sz="1200" dirty="0"/>
              <a:t>, </a:t>
            </a:r>
            <a:r>
              <a:rPr lang="en-GB" sz="1200" dirty="0" err="1"/>
              <a:t>yaitu</a:t>
            </a:r>
            <a:r>
              <a:rPr lang="en-GB" sz="1200" dirty="0"/>
              <a:t> icon </a:t>
            </a:r>
            <a:r>
              <a:rPr lang="en-GB" sz="1200" dirty="0" err="1"/>
              <a:t>lonceng</a:t>
            </a:r>
            <a:r>
              <a:rPr lang="en-GB" sz="1200" dirty="0"/>
              <a:t> pada menu home. Pada </a:t>
            </a:r>
            <a:r>
              <a:rPr lang="en-GB" sz="1200" dirty="0" err="1"/>
              <a:t>setelan</a:t>
            </a:r>
            <a:r>
              <a:rPr lang="en-GB" sz="1200" dirty="0"/>
              <a:t> </a:t>
            </a:r>
            <a:r>
              <a:rPr lang="en-GB" sz="1200" dirty="0" err="1"/>
              <a:t>tersebut</a:t>
            </a:r>
            <a:r>
              <a:rPr lang="en-GB" sz="1200" dirty="0"/>
              <a:t> kalian </a:t>
            </a:r>
            <a:r>
              <a:rPr lang="en-GB" sz="1200" dirty="0" err="1"/>
              <a:t>bisa</a:t>
            </a:r>
            <a:r>
              <a:rPr lang="en-GB" sz="1200" dirty="0"/>
              <a:t> </a:t>
            </a:r>
            <a:r>
              <a:rPr lang="en-GB" sz="1200" dirty="0" err="1"/>
              <a:t>menyalakan</a:t>
            </a:r>
            <a:r>
              <a:rPr lang="en-GB" sz="1200" dirty="0"/>
              <a:t> </a:t>
            </a:r>
            <a:r>
              <a:rPr lang="en-GB" sz="1200" dirty="0" err="1"/>
              <a:t>notifikasi</a:t>
            </a:r>
            <a:r>
              <a:rPr lang="en-GB" sz="1200" dirty="0"/>
              <a:t> </a:t>
            </a:r>
            <a:r>
              <a:rPr lang="en-GB" sz="1200" dirty="0" err="1"/>
              <a:t>seperti</a:t>
            </a:r>
            <a:r>
              <a:rPr lang="en-GB" sz="1200" dirty="0"/>
              <a:t> </a:t>
            </a:r>
            <a:r>
              <a:rPr lang="en-GB" sz="1200" dirty="0" err="1"/>
              <a:t>pengingat</a:t>
            </a:r>
            <a:r>
              <a:rPr lang="en-GB" sz="1200" dirty="0"/>
              <a:t> </a:t>
            </a:r>
            <a:r>
              <a:rPr lang="en-GB" sz="1200" dirty="0" err="1"/>
              <a:t>harian</a:t>
            </a:r>
            <a:r>
              <a:rPr lang="en-GB" sz="1200" dirty="0"/>
              <a:t> dan </a:t>
            </a:r>
            <a:r>
              <a:rPr lang="en-GB" sz="1200" dirty="0" err="1"/>
              <a:t>jadwal</a:t>
            </a:r>
            <a:r>
              <a:rPr lang="en-GB" sz="1200" dirty="0"/>
              <a:t> </a:t>
            </a:r>
            <a:r>
              <a:rPr lang="en-GB" sz="1200" dirty="0" err="1"/>
              <a:t>rilis</a:t>
            </a:r>
            <a:r>
              <a:rPr lang="en-GB" sz="1200" dirty="0"/>
              <a:t>, kalian juga </a:t>
            </a:r>
            <a:r>
              <a:rPr lang="en-GB" sz="1200" dirty="0" err="1"/>
              <a:t>bisa</a:t>
            </a:r>
            <a:r>
              <a:rPr lang="en-GB" sz="1200" dirty="0"/>
              <a:t> </a:t>
            </a:r>
            <a:r>
              <a:rPr lang="en-GB" sz="1200" dirty="0" err="1"/>
              <a:t>ganti</a:t>
            </a:r>
            <a:r>
              <a:rPr lang="en-GB" sz="1200" dirty="0"/>
              <a:t> </a:t>
            </a:r>
            <a:r>
              <a:rPr lang="en-GB" sz="1200" dirty="0" err="1"/>
              <a:t>bahasa</a:t>
            </a:r>
            <a:r>
              <a:rPr lang="en-GB" sz="1200" dirty="0"/>
              <a:t> yang kalian </a:t>
            </a:r>
            <a:r>
              <a:rPr lang="en-GB" sz="1200" dirty="0" err="1"/>
              <a:t>mau</a:t>
            </a:r>
            <a:r>
              <a:rPr lang="en-GB" sz="1200" dirty="0"/>
              <a:t>.</a:t>
            </a:r>
            <a:endParaRPr lang="en-ID" sz="1200" dirty="0"/>
          </a:p>
        </p:txBody>
      </p:sp>
      <p:sp>
        <p:nvSpPr>
          <p:cNvPr id="687" name="Google Shape;687;p47"/>
          <p:cNvSpPr/>
          <p:nvPr/>
        </p:nvSpPr>
        <p:spPr>
          <a:xfrm>
            <a:off x="4042163" y="4173497"/>
            <a:ext cx="462226" cy="462910"/>
          </a:xfrm>
          <a:custGeom>
            <a:avLst/>
            <a:gdLst/>
            <a:ahLst/>
            <a:cxnLst/>
            <a:rect l="l" t="t" r="r" b="b"/>
            <a:pathLst>
              <a:path w="20716" h="20749" extrusionOk="0">
                <a:moveTo>
                  <a:pt x="17680" y="17680"/>
                </a:moveTo>
                <a:lnTo>
                  <a:pt x="17680" y="17680"/>
                </a:lnTo>
                <a:lnTo>
                  <a:pt x="17680" y="17680"/>
                </a:lnTo>
                <a:close/>
                <a:moveTo>
                  <a:pt x="10375" y="1"/>
                </a:moveTo>
                <a:lnTo>
                  <a:pt x="8507" y="5805"/>
                </a:lnTo>
                <a:lnTo>
                  <a:pt x="3036" y="3003"/>
                </a:lnTo>
                <a:lnTo>
                  <a:pt x="5772" y="8473"/>
                </a:lnTo>
                <a:lnTo>
                  <a:pt x="1" y="10341"/>
                </a:lnTo>
                <a:lnTo>
                  <a:pt x="5772" y="12276"/>
                </a:lnTo>
                <a:lnTo>
                  <a:pt x="3036" y="17680"/>
                </a:lnTo>
                <a:lnTo>
                  <a:pt x="8440" y="14945"/>
                </a:lnTo>
                <a:lnTo>
                  <a:pt x="10375" y="20749"/>
                </a:lnTo>
                <a:lnTo>
                  <a:pt x="12243" y="14945"/>
                </a:lnTo>
                <a:lnTo>
                  <a:pt x="17680" y="17680"/>
                </a:lnTo>
                <a:lnTo>
                  <a:pt x="14911" y="12276"/>
                </a:lnTo>
                <a:lnTo>
                  <a:pt x="20716" y="10408"/>
                </a:lnTo>
                <a:lnTo>
                  <a:pt x="14911" y="8473"/>
                </a:lnTo>
                <a:lnTo>
                  <a:pt x="17713" y="3069"/>
                </a:lnTo>
                <a:lnTo>
                  <a:pt x="12243" y="5805"/>
                </a:lnTo>
                <a:lnTo>
                  <a:pt x="10375" y="1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71;p42">
            <a:extLst>
              <a:ext uri="{FF2B5EF4-FFF2-40B4-BE49-F238E27FC236}">
                <a16:creationId xmlns:a16="http://schemas.microsoft.com/office/drawing/2014/main" id="{06E57D7C-D641-39F3-28CD-E06E4BDAA9F3}"/>
              </a:ext>
            </a:extLst>
          </p:cNvPr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Pemrograman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Berbasis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Objek</a:t>
            </a:r>
            <a:endParaRPr lang="en-ID" sz="1200" dirty="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" name="Google Shape;571;p42">
            <a:extLst>
              <a:ext uri="{FF2B5EF4-FFF2-40B4-BE49-F238E27FC236}">
                <a16:creationId xmlns:a16="http://schemas.microsoft.com/office/drawing/2014/main" id="{CAE9CDCB-61C5-4F57-EC43-407D221E5F3C}"/>
              </a:ext>
            </a:extLst>
          </p:cNvPr>
          <p:cNvSpPr txBox="1"/>
          <p:nvPr/>
        </p:nvSpPr>
        <p:spPr>
          <a:xfrm>
            <a:off x="7986230" y="4750252"/>
            <a:ext cx="861040" cy="29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2IA03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8CA3D-7825-356B-AAD7-E191884EC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910" y="477604"/>
            <a:ext cx="2009071" cy="4188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655F47-BA72-013A-294F-887CC2959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033" y="477598"/>
            <a:ext cx="2025432" cy="4188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7"/>
          <p:cNvSpPr txBox="1">
            <a:spLocks noGrp="1"/>
          </p:cNvSpPr>
          <p:nvPr>
            <p:ph type="subTitle" idx="1"/>
          </p:nvPr>
        </p:nvSpPr>
        <p:spPr>
          <a:xfrm>
            <a:off x="926777" y="612648"/>
            <a:ext cx="3346500" cy="3981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n-GB" sz="1200" dirty="0"/>
              <a:t>Gambar di </a:t>
            </a:r>
            <a:r>
              <a:rPr lang="en-GB" sz="1200" dirty="0" err="1"/>
              <a:t>sebelah</a:t>
            </a:r>
            <a:r>
              <a:rPr lang="en-GB" sz="1200" dirty="0"/>
              <a:t> </a:t>
            </a:r>
            <a:r>
              <a:rPr lang="en-GB" sz="1200" dirty="0" err="1"/>
              <a:t>kiri</a:t>
            </a:r>
            <a:r>
              <a:rPr lang="en-GB" sz="1200" dirty="0"/>
              <a:t> </a:t>
            </a:r>
            <a:r>
              <a:rPr lang="en-GB" sz="1200" dirty="0" err="1"/>
              <a:t>adalah</a:t>
            </a:r>
            <a:r>
              <a:rPr lang="en-GB" sz="1200" dirty="0"/>
              <a:t> </a:t>
            </a:r>
            <a:r>
              <a:rPr lang="en-GB" sz="1200" dirty="0" err="1"/>
              <a:t>tampilan</a:t>
            </a:r>
            <a:r>
              <a:rPr lang="en-GB" sz="1200" dirty="0"/>
              <a:t> </a:t>
            </a:r>
            <a:r>
              <a:rPr lang="en-GB" sz="1200" dirty="0" err="1"/>
              <a:t>dari</a:t>
            </a:r>
            <a:r>
              <a:rPr lang="en-GB" sz="1200" dirty="0"/>
              <a:t> detail film </a:t>
            </a:r>
            <a:r>
              <a:rPr lang="en-GB" sz="1200" dirty="0" err="1"/>
              <a:t>tersebut</a:t>
            </a:r>
            <a:r>
              <a:rPr lang="en-GB" sz="1200" dirty="0"/>
              <a:t>, </a:t>
            </a:r>
            <a:r>
              <a:rPr lang="en-GB" sz="1200" dirty="0" err="1"/>
              <a:t>jika</a:t>
            </a:r>
            <a:r>
              <a:rPr lang="en-GB" sz="1200" dirty="0"/>
              <a:t> kalian </a:t>
            </a:r>
            <a:r>
              <a:rPr lang="en-GB" sz="1200" dirty="0" err="1"/>
              <a:t>klik</a:t>
            </a:r>
            <a:r>
              <a:rPr lang="en-GB" sz="1200" dirty="0"/>
              <a:t> </a:t>
            </a:r>
            <a:r>
              <a:rPr lang="en-GB" sz="1200" dirty="0" err="1"/>
              <a:t>filmnya</a:t>
            </a:r>
            <a:r>
              <a:rPr lang="en-GB" sz="1200" dirty="0"/>
              <a:t> </a:t>
            </a:r>
            <a:r>
              <a:rPr lang="en-GB" sz="1200" dirty="0" err="1"/>
              <a:t>tampilannya</a:t>
            </a:r>
            <a:r>
              <a:rPr lang="en-GB" sz="1200" dirty="0"/>
              <a:t> </a:t>
            </a:r>
            <a:r>
              <a:rPr lang="en-GB" sz="1200" dirty="0" err="1"/>
              <a:t>akan</a:t>
            </a:r>
            <a:r>
              <a:rPr lang="en-GB" sz="1200" dirty="0"/>
              <a:t> </a:t>
            </a:r>
            <a:r>
              <a:rPr lang="en-GB" sz="1200" dirty="0" err="1"/>
              <a:t>seperti</a:t>
            </a:r>
            <a:r>
              <a:rPr lang="en-GB" sz="1200" dirty="0"/>
              <a:t> </a:t>
            </a:r>
            <a:r>
              <a:rPr lang="en-GB" sz="1200" dirty="0" err="1"/>
              <a:t>ini</a:t>
            </a:r>
            <a:r>
              <a:rPr lang="en-GB" sz="1200" dirty="0"/>
              <a:t>. </a:t>
            </a:r>
            <a:r>
              <a:rPr lang="en-GB" sz="1200" dirty="0" err="1"/>
              <a:t>Disini</a:t>
            </a:r>
            <a:r>
              <a:rPr lang="en-GB" sz="1200" dirty="0"/>
              <a:t> kalian </a:t>
            </a:r>
            <a:r>
              <a:rPr lang="en-GB" sz="1200" dirty="0" err="1"/>
              <a:t>bisa</a:t>
            </a:r>
            <a:r>
              <a:rPr lang="en-GB" sz="1200" dirty="0"/>
              <a:t> </a:t>
            </a:r>
            <a:r>
              <a:rPr lang="en-GB" sz="1200" dirty="0" err="1"/>
              <a:t>liat</a:t>
            </a:r>
            <a:r>
              <a:rPr lang="en-GB" sz="1200" dirty="0"/>
              <a:t> </a:t>
            </a:r>
            <a:r>
              <a:rPr lang="en-GB" sz="1200" dirty="0" err="1"/>
              <a:t>seperti</a:t>
            </a:r>
            <a:r>
              <a:rPr lang="en-GB" sz="1200" dirty="0"/>
              <a:t> rating, </a:t>
            </a:r>
            <a:r>
              <a:rPr lang="en-GB" sz="1200" dirty="0" err="1"/>
              <a:t>tanggal</a:t>
            </a:r>
            <a:r>
              <a:rPr lang="en-GB" sz="1200" dirty="0"/>
              <a:t> </a:t>
            </a:r>
            <a:r>
              <a:rPr lang="en-GB" sz="1200" dirty="0" err="1"/>
              <a:t>rilis</a:t>
            </a:r>
            <a:r>
              <a:rPr lang="en-GB" sz="1200" dirty="0"/>
              <a:t>, storyline, trailer, clip, blooper, </a:t>
            </a:r>
            <a:r>
              <a:rPr lang="en-GB" sz="1200" dirty="0" err="1"/>
              <a:t>dll</a:t>
            </a:r>
            <a:r>
              <a:rPr lang="en-GB" sz="1200" dirty="0"/>
              <a:t>. </a:t>
            </a:r>
            <a:r>
              <a:rPr lang="en-GB" sz="1200" dirty="0" err="1"/>
              <a:t>Nantinya</a:t>
            </a:r>
            <a:r>
              <a:rPr lang="en-GB" sz="1200" dirty="0"/>
              <a:t> </a:t>
            </a:r>
            <a:r>
              <a:rPr lang="en-GB" sz="1200" dirty="0" err="1"/>
              <a:t>jika</a:t>
            </a:r>
            <a:r>
              <a:rPr lang="en-GB" sz="1200" dirty="0"/>
              <a:t> kalian </a:t>
            </a:r>
            <a:r>
              <a:rPr lang="en-GB" sz="1200" dirty="0" err="1"/>
              <a:t>ingin</a:t>
            </a:r>
            <a:r>
              <a:rPr lang="en-GB" sz="1200" dirty="0"/>
              <a:t> </a:t>
            </a:r>
            <a:r>
              <a:rPr lang="en-GB" sz="1200" dirty="0" err="1"/>
              <a:t>melihat</a:t>
            </a:r>
            <a:r>
              <a:rPr lang="en-GB" sz="1200" dirty="0"/>
              <a:t> </a:t>
            </a:r>
            <a:r>
              <a:rPr lang="en-GB" sz="1200" dirty="0" err="1"/>
              <a:t>seperti</a:t>
            </a:r>
            <a:r>
              <a:rPr lang="en-GB" sz="1200" dirty="0"/>
              <a:t> trailer, kalian </a:t>
            </a:r>
            <a:r>
              <a:rPr lang="en-GB" sz="1200" dirty="0" err="1"/>
              <a:t>akan</a:t>
            </a:r>
            <a:r>
              <a:rPr lang="en-GB" sz="1200" dirty="0"/>
              <a:t> </a:t>
            </a:r>
            <a:r>
              <a:rPr lang="en-GB" sz="1200" dirty="0" err="1"/>
              <a:t>diarahkan</a:t>
            </a:r>
            <a:r>
              <a:rPr lang="en-GB" sz="1200" dirty="0"/>
              <a:t> </a:t>
            </a:r>
            <a:r>
              <a:rPr lang="en-GB" sz="1200" dirty="0" err="1"/>
              <a:t>ke</a:t>
            </a:r>
            <a:r>
              <a:rPr lang="en-GB" sz="1200" dirty="0"/>
              <a:t> </a:t>
            </a:r>
            <a:r>
              <a:rPr lang="en-GB" sz="1200" dirty="0" err="1"/>
              <a:t>youtube</a:t>
            </a:r>
            <a:r>
              <a:rPr lang="en-GB" sz="1200" dirty="0"/>
              <a:t> </a:t>
            </a:r>
            <a:r>
              <a:rPr lang="en-GB" sz="1200" dirty="0" err="1"/>
              <a:t>dimana</a:t>
            </a:r>
            <a:r>
              <a:rPr lang="en-GB" sz="1200" dirty="0"/>
              <a:t> kalian </a:t>
            </a:r>
            <a:r>
              <a:rPr lang="en-GB" sz="1200" dirty="0" err="1"/>
              <a:t>bisa</a:t>
            </a:r>
            <a:r>
              <a:rPr lang="en-GB" sz="1200" dirty="0"/>
              <a:t> </a:t>
            </a:r>
            <a:r>
              <a:rPr lang="en-GB" sz="1200" dirty="0" err="1"/>
              <a:t>melihat</a:t>
            </a:r>
            <a:r>
              <a:rPr lang="en-GB" sz="1200" dirty="0"/>
              <a:t> trailer </a:t>
            </a:r>
            <a:r>
              <a:rPr lang="en-GB" sz="1200" dirty="0" err="1"/>
              <a:t>tersebut</a:t>
            </a:r>
            <a:r>
              <a:rPr lang="en-GB" sz="1200" dirty="0"/>
              <a:t> </a:t>
            </a:r>
            <a:r>
              <a:rPr lang="en-GB" sz="1200" dirty="0" err="1"/>
              <a:t>disana</a:t>
            </a:r>
            <a:r>
              <a:rPr lang="en-GB" sz="1200" dirty="0"/>
              <a:t>. Kalian </a:t>
            </a:r>
            <a:r>
              <a:rPr lang="en-GB" sz="1200" dirty="0" err="1"/>
              <a:t>bisa</a:t>
            </a:r>
            <a:r>
              <a:rPr lang="en-GB" sz="1200" dirty="0"/>
              <a:t> </a:t>
            </a:r>
            <a:r>
              <a:rPr lang="en-GB" sz="1200" dirty="0" err="1"/>
              <a:t>membagikan</a:t>
            </a:r>
            <a:r>
              <a:rPr lang="en-GB" sz="1200" dirty="0"/>
              <a:t> film </a:t>
            </a:r>
            <a:r>
              <a:rPr lang="en-GB" sz="1200" dirty="0" err="1"/>
              <a:t>ini</a:t>
            </a:r>
            <a:r>
              <a:rPr lang="en-GB" sz="1200" dirty="0"/>
              <a:t> di platform yang </a:t>
            </a:r>
            <a:r>
              <a:rPr lang="en-GB" sz="1200" dirty="0" err="1"/>
              <a:t>tersedia</a:t>
            </a:r>
            <a:r>
              <a:rPr lang="en-GB" sz="1200" dirty="0"/>
              <a:t> </a:t>
            </a:r>
            <a:r>
              <a:rPr lang="en-GB" sz="1200" dirty="0" err="1"/>
              <a:t>seperti</a:t>
            </a:r>
            <a:r>
              <a:rPr lang="en-GB" sz="1200" dirty="0"/>
              <a:t> </a:t>
            </a:r>
            <a:r>
              <a:rPr lang="en-GB" sz="1200" dirty="0" err="1"/>
              <a:t>Whatsapp</a:t>
            </a:r>
            <a:r>
              <a:rPr lang="en-GB" sz="1200" dirty="0"/>
              <a:t>, Google Drive, Gmail, </a:t>
            </a:r>
            <a:r>
              <a:rPr lang="en-GB" sz="1200" dirty="0" err="1"/>
              <a:t>dll</a:t>
            </a:r>
            <a:r>
              <a:rPr lang="en-GB" sz="1200" dirty="0"/>
              <a:t>. Menu detail </a:t>
            </a:r>
            <a:r>
              <a:rPr lang="en-GB" sz="1200" dirty="0" err="1"/>
              <a:t>ini</a:t>
            </a:r>
            <a:r>
              <a:rPr lang="en-GB" sz="1200" dirty="0"/>
              <a:t> juga </a:t>
            </a:r>
            <a:r>
              <a:rPr lang="en-GB" sz="1200" dirty="0" err="1"/>
              <a:t>terdapat</a:t>
            </a:r>
            <a:r>
              <a:rPr lang="en-GB" sz="1200" dirty="0"/>
              <a:t> icon “love” </a:t>
            </a:r>
            <a:r>
              <a:rPr lang="en-GB" sz="1200" dirty="0" err="1"/>
              <a:t>atau</a:t>
            </a:r>
            <a:r>
              <a:rPr lang="en-GB" sz="1200" dirty="0"/>
              <a:t> </a:t>
            </a:r>
            <a:r>
              <a:rPr lang="en-GB" sz="1200" dirty="0" err="1"/>
              <a:t>favorit</a:t>
            </a:r>
            <a:r>
              <a:rPr lang="en-GB" sz="1200" dirty="0"/>
              <a:t>, </a:t>
            </a:r>
            <a:r>
              <a:rPr lang="en-GB" sz="1200" dirty="0" err="1"/>
              <a:t>jika</a:t>
            </a:r>
            <a:r>
              <a:rPr lang="en-GB" sz="1200" dirty="0"/>
              <a:t> kalian </a:t>
            </a:r>
            <a:r>
              <a:rPr lang="en-GB" sz="1200" dirty="0" err="1"/>
              <a:t>suka</a:t>
            </a:r>
            <a:r>
              <a:rPr lang="en-GB" sz="1200" dirty="0"/>
              <a:t> dan </a:t>
            </a:r>
            <a:r>
              <a:rPr lang="en-GB" sz="1200" dirty="0" err="1"/>
              <a:t>ingin</a:t>
            </a:r>
            <a:r>
              <a:rPr lang="en-GB" sz="1200" dirty="0"/>
              <a:t> </a:t>
            </a:r>
            <a:r>
              <a:rPr lang="en-GB" sz="1200" dirty="0" err="1"/>
              <a:t>memasukkan</a:t>
            </a:r>
            <a:r>
              <a:rPr lang="en-GB" sz="1200" dirty="0"/>
              <a:t> film </a:t>
            </a:r>
            <a:r>
              <a:rPr lang="en-GB" sz="1200" dirty="0" err="1"/>
              <a:t>tersebut</a:t>
            </a:r>
            <a:r>
              <a:rPr lang="en-GB" sz="1200" dirty="0"/>
              <a:t> </a:t>
            </a:r>
            <a:r>
              <a:rPr lang="en-GB" sz="1200" dirty="0" err="1"/>
              <a:t>ke</a:t>
            </a:r>
            <a:r>
              <a:rPr lang="en-GB" sz="1200" dirty="0"/>
              <a:t> </a:t>
            </a:r>
            <a:r>
              <a:rPr lang="en-GB" sz="1200" dirty="0" err="1"/>
              <a:t>dalam</a:t>
            </a:r>
            <a:r>
              <a:rPr lang="en-GB" sz="1200" dirty="0"/>
              <a:t> list </a:t>
            </a:r>
            <a:r>
              <a:rPr lang="en-GB" sz="1200" dirty="0" err="1"/>
              <a:t>favorit</a:t>
            </a:r>
            <a:r>
              <a:rPr lang="en-GB" sz="1200" dirty="0"/>
              <a:t> kalian </a:t>
            </a:r>
            <a:r>
              <a:rPr lang="en-GB" sz="1200" dirty="0" err="1"/>
              <a:t>bisa</a:t>
            </a:r>
            <a:r>
              <a:rPr lang="en-GB" sz="1200" dirty="0"/>
              <a:t> </a:t>
            </a:r>
            <a:r>
              <a:rPr lang="en-GB" sz="1200" dirty="0" err="1"/>
              <a:t>klik</a:t>
            </a:r>
            <a:r>
              <a:rPr lang="en-GB" sz="1200" dirty="0"/>
              <a:t> icon </a:t>
            </a:r>
            <a:r>
              <a:rPr lang="en-GB" sz="1200" dirty="0" err="1"/>
              <a:t>tersebut</a:t>
            </a:r>
            <a:r>
              <a:rPr lang="en-GB" sz="1200" dirty="0"/>
              <a:t>. Gambar di </a:t>
            </a:r>
            <a:r>
              <a:rPr lang="en-GB" sz="1200" dirty="0" err="1"/>
              <a:t>sebelah</a:t>
            </a:r>
            <a:r>
              <a:rPr lang="en-GB" sz="1200" dirty="0"/>
              <a:t> </a:t>
            </a:r>
            <a:r>
              <a:rPr lang="en-GB" sz="1200" dirty="0" err="1"/>
              <a:t>kanan</a:t>
            </a:r>
            <a:r>
              <a:rPr lang="en-GB" sz="1200" dirty="0"/>
              <a:t> </a:t>
            </a:r>
            <a:r>
              <a:rPr lang="en-GB" sz="1200" dirty="0" err="1"/>
              <a:t>adalah</a:t>
            </a:r>
            <a:r>
              <a:rPr lang="en-GB" sz="1200" dirty="0"/>
              <a:t> </a:t>
            </a:r>
            <a:r>
              <a:rPr lang="en-GB" sz="1200" dirty="0" err="1"/>
              <a:t>contoh</a:t>
            </a:r>
            <a:r>
              <a:rPr lang="en-GB" sz="1200" dirty="0"/>
              <a:t> film yang </a:t>
            </a:r>
            <a:r>
              <a:rPr lang="en-GB" sz="1200" dirty="0" err="1"/>
              <a:t>sudah</a:t>
            </a:r>
            <a:r>
              <a:rPr lang="en-GB" sz="1200" dirty="0"/>
              <a:t> </a:t>
            </a:r>
            <a:r>
              <a:rPr lang="en-GB" sz="1200" dirty="0" err="1"/>
              <a:t>dimasukkan</a:t>
            </a:r>
            <a:r>
              <a:rPr lang="en-GB" sz="1200" dirty="0"/>
              <a:t> </a:t>
            </a:r>
            <a:r>
              <a:rPr lang="en-GB" sz="1200" dirty="0" err="1"/>
              <a:t>kedalam</a:t>
            </a:r>
            <a:r>
              <a:rPr lang="en-GB" sz="1200" dirty="0"/>
              <a:t> film </a:t>
            </a:r>
            <a:r>
              <a:rPr lang="en-GB" sz="1200" dirty="0" err="1"/>
              <a:t>favorit</a:t>
            </a:r>
            <a:r>
              <a:rPr lang="en-GB" sz="1200" dirty="0"/>
              <a:t>.</a:t>
            </a:r>
            <a:endParaRPr lang="en-ID" sz="1200" dirty="0"/>
          </a:p>
        </p:txBody>
      </p:sp>
      <p:sp>
        <p:nvSpPr>
          <p:cNvPr id="687" name="Google Shape;687;p47"/>
          <p:cNvSpPr/>
          <p:nvPr/>
        </p:nvSpPr>
        <p:spPr>
          <a:xfrm>
            <a:off x="4042163" y="4173497"/>
            <a:ext cx="462226" cy="462910"/>
          </a:xfrm>
          <a:custGeom>
            <a:avLst/>
            <a:gdLst/>
            <a:ahLst/>
            <a:cxnLst/>
            <a:rect l="l" t="t" r="r" b="b"/>
            <a:pathLst>
              <a:path w="20716" h="20749" extrusionOk="0">
                <a:moveTo>
                  <a:pt x="17680" y="17680"/>
                </a:moveTo>
                <a:lnTo>
                  <a:pt x="17680" y="17680"/>
                </a:lnTo>
                <a:lnTo>
                  <a:pt x="17680" y="17680"/>
                </a:lnTo>
                <a:close/>
                <a:moveTo>
                  <a:pt x="10375" y="1"/>
                </a:moveTo>
                <a:lnTo>
                  <a:pt x="8507" y="5805"/>
                </a:lnTo>
                <a:lnTo>
                  <a:pt x="3036" y="3003"/>
                </a:lnTo>
                <a:lnTo>
                  <a:pt x="5772" y="8473"/>
                </a:lnTo>
                <a:lnTo>
                  <a:pt x="1" y="10341"/>
                </a:lnTo>
                <a:lnTo>
                  <a:pt x="5772" y="12276"/>
                </a:lnTo>
                <a:lnTo>
                  <a:pt x="3036" y="17680"/>
                </a:lnTo>
                <a:lnTo>
                  <a:pt x="8440" y="14945"/>
                </a:lnTo>
                <a:lnTo>
                  <a:pt x="10375" y="20749"/>
                </a:lnTo>
                <a:lnTo>
                  <a:pt x="12243" y="14945"/>
                </a:lnTo>
                <a:lnTo>
                  <a:pt x="17680" y="17680"/>
                </a:lnTo>
                <a:lnTo>
                  <a:pt x="14911" y="12276"/>
                </a:lnTo>
                <a:lnTo>
                  <a:pt x="20716" y="10408"/>
                </a:lnTo>
                <a:lnTo>
                  <a:pt x="14911" y="8473"/>
                </a:lnTo>
                <a:lnTo>
                  <a:pt x="17713" y="3069"/>
                </a:lnTo>
                <a:lnTo>
                  <a:pt x="12243" y="5805"/>
                </a:lnTo>
                <a:lnTo>
                  <a:pt x="10375" y="1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71;p42">
            <a:extLst>
              <a:ext uri="{FF2B5EF4-FFF2-40B4-BE49-F238E27FC236}">
                <a16:creationId xmlns:a16="http://schemas.microsoft.com/office/drawing/2014/main" id="{06E57D7C-D641-39F3-28CD-E06E4BDAA9F3}"/>
              </a:ext>
            </a:extLst>
          </p:cNvPr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Pemrograman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Berbasis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Objek</a:t>
            </a:r>
            <a:endParaRPr lang="en-ID" sz="1200" dirty="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" name="Google Shape;571;p42">
            <a:extLst>
              <a:ext uri="{FF2B5EF4-FFF2-40B4-BE49-F238E27FC236}">
                <a16:creationId xmlns:a16="http://schemas.microsoft.com/office/drawing/2014/main" id="{CAE9CDCB-61C5-4F57-EC43-407D221E5F3C}"/>
              </a:ext>
            </a:extLst>
          </p:cNvPr>
          <p:cNvSpPr txBox="1"/>
          <p:nvPr/>
        </p:nvSpPr>
        <p:spPr>
          <a:xfrm>
            <a:off x="7986230" y="4750252"/>
            <a:ext cx="861040" cy="29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2IA03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9F82F-C14E-D2A2-5456-AB66BF7D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16" y="529252"/>
            <a:ext cx="1960525" cy="4107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6BFB06-064C-E3A4-ACF9-D24A1017C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455" y="529252"/>
            <a:ext cx="1963734" cy="410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1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5"/>
          <p:cNvSpPr/>
          <p:nvPr/>
        </p:nvSpPr>
        <p:spPr>
          <a:xfrm>
            <a:off x="638962" y="450150"/>
            <a:ext cx="4049280" cy="4276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 txBox="1">
            <a:spLocks noGrp="1"/>
          </p:cNvSpPr>
          <p:nvPr>
            <p:ph type="subTitle" idx="1"/>
          </p:nvPr>
        </p:nvSpPr>
        <p:spPr>
          <a:xfrm>
            <a:off x="4952644" y="537471"/>
            <a:ext cx="3737646" cy="3504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n-GB" sz="1200" dirty="0"/>
              <a:t>Karena </a:t>
            </a:r>
            <a:r>
              <a:rPr lang="en-GB" sz="1200" dirty="0" err="1"/>
              <a:t>tampilan</a:t>
            </a:r>
            <a:r>
              <a:rPr lang="en-GB" sz="1200" dirty="0"/>
              <a:t> </a:t>
            </a:r>
            <a:r>
              <a:rPr lang="en-GB" sz="1200" dirty="0" err="1"/>
              <a:t>dari</a:t>
            </a:r>
            <a:r>
              <a:rPr lang="en-GB" sz="1200" dirty="0"/>
              <a:t> menu Serial TV dan Movie </a:t>
            </a:r>
            <a:r>
              <a:rPr lang="en-GB" sz="1200" dirty="0" err="1"/>
              <a:t>kurang</a:t>
            </a:r>
            <a:r>
              <a:rPr lang="en-GB" sz="1200" dirty="0"/>
              <a:t> </a:t>
            </a:r>
            <a:r>
              <a:rPr lang="en-GB" sz="1200" dirty="0" err="1"/>
              <a:t>lebih</a:t>
            </a:r>
            <a:r>
              <a:rPr lang="en-GB" sz="1200" dirty="0"/>
              <a:t> </a:t>
            </a:r>
            <a:r>
              <a:rPr lang="en-GB" sz="1200" dirty="0" err="1"/>
              <a:t>sama</a:t>
            </a:r>
            <a:r>
              <a:rPr lang="en-GB" sz="1200" dirty="0"/>
              <a:t> </a:t>
            </a:r>
            <a:r>
              <a:rPr lang="en-GB" sz="1200" dirty="0" err="1"/>
              <a:t>maka</a:t>
            </a:r>
            <a:r>
              <a:rPr lang="en-GB" sz="1200" dirty="0"/>
              <a:t> </a:t>
            </a:r>
            <a:r>
              <a:rPr lang="en-GB" sz="1200" dirty="0" err="1"/>
              <a:t>penjelasannya</a:t>
            </a:r>
            <a:r>
              <a:rPr lang="en-GB" sz="1200" dirty="0"/>
              <a:t> pun juga </a:t>
            </a:r>
            <a:r>
              <a:rPr lang="en-GB" sz="1200" dirty="0" err="1"/>
              <a:t>sama</a:t>
            </a:r>
            <a:r>
              <a:rPr lang="en-GB" sz="1200" dirty="0"/>
              <a:t>. </a:t>
            </a:r>
            <a:r>
              <a:rPr lang="en-GB" sz="1200" dirty="0" err="1"/>
              <a:t>Mulai</a:t>
            </a:r>
            <a:r>
              <a:rPr lang="en-GB" sz="1200" dirty="0"/>
              <a:t> </a:t>
            </a:r>
            <a:r>
              <a:rPr lang="en-GB" sz="1200" dirty="0" err="1"/>
              <a:t>dari</a:t>
            </a:r>
            <a:r>
              <a:rPr lang="en-GB" sz="1200" dirty="0"/>
              <a:t> </a:t>
            </a:r>
            <a:r>
              <a:rPr lang="en-GB" sz="1200" dirty="0" err="1"/>
              <a:t>atas</a:t>
            </a:r>
            <a:r>
              <a:rPr lang="en-GB" sz="1200" dirty="0"/>
              <a:t> icon </a:t>
            </a:r>
            <a:r>
              <a:rPr lang="en-GB" sz="1200" dirty="0" err="1"/>
              <a:t>lonceng</a:t>
            </a:r>
            <a:r>
              <a:rPr lang="en-GB" sz="1200" dirty="0"/>
              <a:t> </a:t>
            </a:r>
            <a:r>
              <a:rPr lang="en-GB" sz="1200" dirty="0" err="1"/>
              <a:t>itu</a:t>
            </a:r>
            <a:r>
              <a:rPr lang="en-GB" sz="1200" dirty="0"/>
              <a:t> </a:t>
            </a:r>
            <a:r>
              <a:rPr lang="en-GB" sz="1200" dirty="0" err="1"/>
              <a:t>setelan</a:t>
            </a:r>
            <a:r>
              <a:rPr lang="en-GB" sz="1200" dirty="0"/>
              <a:t> yang </a:t>
            </a:r>
            <a:r>
              <a:rPr lang="en-GB" sz="1200" dirty="0" err="1"/>
              <a:t>sama</a:t>
            </a:r>
            <a:r>
              <a:rPr lang="en-GB" sz="1200" dirty="0"/>
              <a:t> </a:t>
            </a:r>
            <a:r>
              <a:rPr lang="en-GB" sz="1200" dirty="0" err="1"/>
              <a:t>seperti</a:t>
            </a:r>
            <a:r>
              <a:rPr lang="en-GB" sz="1200" dirty="0"/>
              <a:t> menu movie. Lalu </a:t>
            </a:r>
            <a:r>
              <a:rPr lang="en-GB" sz="1200" dirty="0" err="1"/>
              <a:t>ada</a:t>
            </a:r>
            <a:r>
              <a:rPr lang="en-GB" sz="1200" dirty="0"/>
              <a:t> daftar serial tv yang </a:t>
            </a:r>
            <a:r>
              <a:rPr lang="en-GB" sz="1200" dirty="0" err="1"/>
              <a:t>sedang</a:t>
            </a:r>
            <a:r>
              <a:rPr lang="en-GB" sz="1200" dirty="0"/>
              <a:t> </a:t>
            </a:r>
            <a:r>
              <a:rPr lang="en-GB" sz="1200" dirty="0" err="1"/>
              <a:t>tayang</a:t>
            </a:r>
            <a:r>
              <a:rPr lang="en-GB" sz="1200" dirty="0"/>
              <a:t> (</a:t>
            </a:r>
            <a:r>
              <a:rPr lang="en-GB" sz="1200" dirty="0" err="1"/>
              <a:t>baru</a:t>
            </a:r>
            <a:r>
              <a:rPr lang="en-GB" sz="1200" dirty="0"/>
              <a:t> </a:t>
            </a:r>
            <a:r>
              <a:rPr lang="en-GB" sz="1200" dirty="0" err="1"/>
              <a:t>rilis</a:t>
            </a:r>
            <a:r>
              <a:rPr lang="en-GB" sz="1200" dirty="0"/>
              <a:t>) yang </a:t>
            </a:r>
            <a:r>
              <a:rPr lang="en-GB" sz="1200" dirty="0" err="1"/>
              <a:t>nanti</a:t>
            </a:r>
            <a:r>
              <a:rPr lang="en-GB" sz="1200" dirty="0"/>
              <a:t> </a:t>
            </a:r>
            <a:r>
              <a:rPr lang="en-GB" sz="1200" dirty="0" err="1"/>
              <a:t>bisa</a:t>
            </a:r>
            <a:r>
              <a:rPr lang="en-GB" sz="1200" dirty="0"/>
              <a:t> kalian </a:t>
            </a:r>
            <a:r>
              <a:rPr lang="en-GB" sz="1200" dirty="0" err="1"/>
              <a:t>lihat</a:t>
            </a:r>
            <a:r>
              <a:rPr lang="en-GB" sz="1200" dirty="0"/>
              <a:t> </a:t>
            </a:r>
            <a:r>
              <a:rPr lang="en-GB" sz="1200" dirty="0" err="1"/>
              <a:t>detailnya</a:t>
            </a:r>
            <a:r>
              <a:rPr lang="en-GB" sz="1200" dirty="0"/>
              <a:t>. Ada </a:t>
            </a:r>
            <a:r>
              <a:rPr lang="en-GB" sz="1200" dirty="0" err="1"/>
              <a:t>kolom</a:t>
            </a:r>
            <a:r>
              <a:rPr lang="en-GB" sz="1200" dirty="0"/>
              <a:t> </a:t>
            </a:r>
            <a:r>
              <a:rPr lang="en-GB" sz="1200" dirty="0" err="1"/>
              <a:t>pencarian</a:t>
            </a:r>
            <a:r>
              <a:rPr lang="en-GB" sz="1200" dirty="0"/>
              <a:t> juga </a:t>
            </a:r>
            <a:r>
              <a:rPr lang="en-GB" sz="1200" dirty="0" err="1"/>
              <a:t>jika</a:t>
            </a:r>
            <a:r>
              <a:rPr lang="en-GB" sz="1200" dirty="0"/>
              <a:t> kalian </a:t>
            </a:r>
            <a:r>
              <a:rPr lang="en-GB" sz="1200" dirty="0" err="1"/>
              <a:t>ingin</a:t>
            </a:r>
            <a:r>
              <a:rPr lang="en-GB" sz="1200" dirty="0"/>
              <a:t> </a:t>
            </a:r>
            <a:r>
              <a:rPr lang="en-GB" sz="1200" dirty="0" err="1"/>
              <a:t>mencari</a:t>
            </a:r>
            <a:r>
              <a:rPr lang="en-GB" sz="1200" dirty="0"/>
              <a:t> serial yang </a:t>
            </a:r>
            <a:r>
              <a:rPr lang="en-GB" sz="1200" dirty="0" err="1"/>
              <a:t>diinginkan</a:t>
            </a:r>
            <a:r>
              <a:rPr lang="en-GB" sz="1200" dirty="0"/>
              <a:t>, </a:t>
            </a:r>
            <a:r>
              <a:rPr lang="en-GB" sz="1200" dirty="0" err="1"/>
              <a:t>jika</a:t>
            </a:r>
            <a:r>
              <a:rPr lang="en-GB" sz="1200" dirty="0"/>
              <a:t> </a:t>
            </a:r>
            <a:r>
              <a:rPr lang="en-GB" sz="1200" dirty="0" err="1"/>
              <a:t>keywordnya</a:t>
            </a:r>
            <a:r>
              <a:rPr lang="en-GB" sz="1200" dirty="0"/>
              <a:t> </a:t>
            </a:r>
            <a:r>
              <a:rPr lang="en-GB" sz="1200" dirty="0" err="1"/>
              <a:t>cocok</a:t>
            </a:r>
            <a:r>
              <a:rPr lang="en-GB" sz="1200" dirty="0"/>
              <a:t> </a:t>
            </a:r>
            <a:r>
              <a:rPr lang="en-GB" sz="1200" dirty="0" err="1"/>
              <a:t>maka</a:t>
            </a:r>
            <a:r>
              <a:rPr lang="en-GB" sz="1200" dirty="0"/>
              <a:t> serial </a:t>
            </a:r>
            <a:r>
              <a:rPr lang="en-GB" sz="1200" dirty="0" err="1"/>
              <a:t>tersebut</a:t>
            </a:r>
            <a:r>
              <a:rPr lang="en-GB" sz="1200" dirty="0"/>
              <a:t> </a:t>
            </a:r>
            <a:r>
              <a:rPr lang="en-GB" sz="1200" dirty="0" err="1"/>
              <a:t>akan</a:t>
            </a:r>
            <a:r>
              <a:rPr lang="en-GB" sz="1200" dirty="0"/>
              <a:t> di filter </a:t>
            </a:r>
            <a:r>
              <a:rPr lang="en-GB" sz="1200" dirty="0" err="1"/>
              <a:t>sesuai</a:t>
            </a:r>
            <a:r>
              <a:rPr lang="en-GB" sz="1200" dirty="0"/>
              <a:t> </a:t>
            </a:r>
            <a:r>
              <a:rPr lang="en-GB" sz="1200" dirty="0" err="1"/>
              <a:t>dengan</a:t>
            </a:r>
            <a:r>
              <a:rPr lang="en-GB" sz="1200" dirty="0"/>
              <a:t> keyword yang </a:t>
            </a:r>
            <a:r>
              <a:rPr lang="en-GB" sz="1200" dirty="0" err="1"/>
              <a:t>dicari</a:t>
            </a:r>
            <a:r>
              <a:rPr lang="en-GB" sz="1200" dirty="0"/>
              <a:t>.</a:t>
            </a:r>
            <a:endParaRPr lang="en-ID" sz="1200" dirty="0"/>
          </a:p>
        </p:txBody>
      </p:sp>
      <p:grpSp>
        <p:nvGrpSpPr>
          <p:cNvPr id="618" name="Google Shape;618;p45"/>
          <p:cNvGrpSpPr/>
          <p:nvPr/>
        </p:nvGrpSpPr>
        <p:grpSpPr>
          <a:xfrm rot="5400000">
            <a:off x="537782" y="557623"/>
            <a:ext cx="4251638" cy="4049279"/>
            <a:chOff x="1764538" y="-933450"/>
            <a:chExt cx="7378754" cy="5628924"/>
          </a:xfrm>
        </p:grpSpPr>
        <p:grpSp>
          <p:nvGrpSpPr>
            <p:cNvPr id="619" name="Google Shape;619;p45"/>
            <p:cNvGrpSpPr/>
            <p:nvPr/>
          </p:nvGrpSpPr>
          <p:grpSpPr>
            <a:xfrm>
              <a:off x="1764538" y="-933450"/>
              <a:ext cx="7378754" cy="5628924"/>
              <a:chOff x="1225201" y="-5372100"/>
              <a:chExt cx="7378754" cy="5628924"/>
            </a:xfrm>
          </p:grpSpPr>
          <p:sp>
            <p:nvSpPr>
              <p:cNvPr id="620" name="Google Shape;620;p45"/>
              <p:cNvSpPr/>
              <p:nvPr/>
            </p:nvSpPr>
            <p:spPr>
              <a:xfrm>
                <a:off x="1500027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1" y="1"/>
                    </a:moveTo>
                    <a:lnTo>
                      <a:pt x="1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45"/>
              <p:cNvSpPr/>
              <p:nvPr/>
            </p:nvSpPr>
            <p:spPr>
              <a:xfrm>
                <a:off x="2263328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45"/>
              <p:cNvSpPr/>
              <p:nvPr/>
            </p:nvSpPr>
            <p:spPr>
              <a:xfrm>
                <a:off x="3031330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1" y="1"/>
                    </a:moveTo>
                    <a:lnTo>
                      <a:pt x="1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45"/>
              <p:cNvSpPr/>
              <p:nvPr/>
            </p:nvSpPr>
            <p:spPr>
              <a:xfrm>
                <a:off x="3797006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5"/>
              <p:cNvSpPr/>
              <p:nvPr/>
            </p:nvSpPr>
            <p:spPr>
              <a:xfrm>
                <a:off x="4562657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45"/>
              <p:cNvSpPr/>
              <p:nvPr/>
            </p:nvSpPr>
            <p:spPr>
              <a:xfrm>
                <a:off x="5328308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1" y="1"/>
                    </a:moveTo>
                    <a:lnTo>
                      <a:pt x="1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5"/>
              <p:cNvSpPr/>
              <p:nvPr/>
            </p:nvSpPr>
            <p:spPr>
              <a:xfrm>
                <a:off x="6091609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45"/>
              <p:cNvSpPr/>
              <p:nvPr/>
            </p:nvSpPr>
            <p:spPr>
              <a:xfrm>
                <a:off x="6857260" y="-5372100"/>
                <a:ext cx="25" cy="5628924"/>
              </a:xfrm>
              <a:custGeom>
                <a:avLst/>
                <a:gdLst/>
                <a:ahLst/>
                <a:cxnLst/>
                <a:rect l="l" t="t" r="r" b="b"/>
                <a:pathLst>
                  <a:path w="1" h="302671" fill="none" extrusionOk="0">
                    <a:moveTo>
                      <a:pt x="0" y="1"/>
                    </a:moveTo>
                    <a:lnTo>
                      <a:pt x="0" y="30267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45"/>
              <p:cNvSpPr/>
              <p:nvPr/>
            </p:nvSpPr>
            <p:spPr>
              <a:xfrm>
                <a:off x="1225201" y="-4791984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45"/>
              <p:cNvSpPr/>
              <p:nvPr/>
            </p:nvSpPr>
            <p:spPr>
              <a:xfrm>
                <a:off x="1225201" y="-4026336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45"/>
              <p:cNvSpPr/>
              <p:nvPr/>
            </p:nvSpPr>
            <p:spPr>
              <a:xfrm>
                <a:off x="1225201" y="-3260688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45"/>
              <p:cNvSpPr/>
              <p:nvPr/>
            </p:nvSpPr>
            <p:spPr>
              <a:xfrm>
                <a:off x="1225201" y="-2497390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45"/>
              <p:cNvSpPr/>
              <p:nvPr/>
            </p:nvSpPr>
            <p:spPr>
              <a:xfrm>
                <a:off x="1225201" y="-1731741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45"/>
              <p:cNvSpPr/>
              <p:nvPr/>
            </p:nvSpPr>
            <p:spPr>
              <a:xfrm>
                <a:off x="1225201" y="-966093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1"/>
                    </a:moveTo>
                    <a:lnTo>
                      <a:pt x="0" y="1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45"/>
              <p:cNvSpPr/>
              <p:nvPr/>
            </p:nvSpPr>
            <p:spPr>
              <a:xfrm>
                <a:off x="1225201" y="-198070"/>
                <a:ext cx="7378754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6909" h="1" fill="none" extrusionOk="0">
                    <a:moveTo>
                      <a:pt x="346908" y="0"/>
                    </a:moveTo>
                    <a:lnTo>
                      <a:pt x="0" y="0"/>
                    </a:lnTo>
                  </a:path>
                </a:pathLst>
              </a:custGeom>
              <a:noFill/>
              <a:ln w="14175" cap="flat" cmpd="sng">
                <a:solidFill>
                  <a:srgbClr val="FCEDDE"/>
                </a:solidFill>
                <a:prstDash val="solid"/>
                <a:miter lim="945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5" name="Google Shape;635;p45"/>
            <p:cNvSpPr/>
            <p:nvPr/>
          </p:nvSpPr>
          <p:spPr>
            <a:xfrm>
              <a:off x="8162249" y="-933450"/>
              <a:ext cx="25" cy="5628924"/>
            </a:xfrm>
            <a:custGeom>
              <a:avLst/>
              <a:gdLst/>
              <a:ahLst/>
              <a:cxnLst/>
              <a:rect l="l" t="t" r="r" b="b"/>
              <a:pathLst>
                <a:path w="1" h="302671" fill="none" extrusionOk="0">
                  <a:moveTo>
                    <a:pt x="0" y="1"/>
                  </a:moveTo>
                  <a:lnTo>
                    <a:pt x="0" y="302671"/>
                  </a:lnTo>
                </a:path>
              </a:pathLst>
            </a:custGeom>
            <a:noFill/>
            <a:ln w="14175" cap="flat" cmpd="sng">
              <a:solidFill>
                <a:srgbClr val="FCEDDE"/>
              </a:solidFill>
              <a:prstDash val="solid"/>
              <a:miter lim="945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5"/>
            <p:cNvSpPr/>
            <p:nvPr/>
          </p:nvSpPr>
          <p:spPr>
            <a:xfrm>
              <a:off x="8924450" y="-933450"/>
              <a:ext cx="25" cy="5628924"/>
            </a:xfrm>
            <a:custGeom>
              <a:avLst/>
              <a:gdLst/>
              <a:ahLst/>
              <a:cxnLst/>
              <a:rect l="l" t="t" r="r" b="b"/>
              <a:pathLst>
                <a:path w="1" h="302671" fill="none" extrusionOk="0">
                  <a:moveTo>
                    <a:pt x="0" y="1"/>
                  </a:moveTo>
                  <a:lnTo>
                    <a:pt x="0" y="302671"/>
                  </a:lnTo>
                </a:path>
              </a:pathLst>
            </a:custGeom>
            <a:noFill/>
            <a:ln w="14175" cap="flat" cmpd="sng">
              <a:solidFill>
                <a:srgbClr val="FCEDDE"/>
              </a:solidFill>
              <a:prstDash val="solid"/>
              <a:miter lim="945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45"/>
          <p:cNvSpPr/>
          <p:nvPr/>
        </p:nvSpPr>
        <p:spPr>
          <a:xfrm flipH="1">
            <a:off x="4820817" y="4129094"/>
            <a:ext cx="455752" cy="456478"/>
          </a:xfrm>
          <a:custGeom>
            <a:avLst/>
            <a:gdLst/>
            <a:ahLst/>
            <a:cxnLst/>
            <a:rect l="l" t="t" r="r" b="b"/>
            <a:pathLst>
              <a:path w="20716" h="20749" extrusionOk="0">
                <a:moveTo>
                  <a:pt x="17680" y="17680"/>
                </a:moveTo>
                <a:lnTo>
                  <a:pt x="17680" y="17680"/>
                </a:lnTo>
                <a:lnTo>
                  <a:pt x="17680" y="17680"/>
                </a:lnTo>
                <a:close/>
                <a:moveTo>
                  <a:pt x="10375" y="1"/>
                </a:moveTo>
                <a:lnTo>
                  <a:pt x="8507" y="5805"/>
                </a:lnTo>
                <a:lnTo>
                  <a:pt x="3036" y="3003"/>
                </a:lnTo>
                <a:lnTo>
                  <a:pt x="5772" y="8473"/>
                </a:lnTo>
                <a:lnTo>
                  <a:pt x="1" y="10341"/>
                </a:lnTo>
                <a:lnTo>
                  <a:pt x="5772" y="12276"/>
                </a:lnTo>
                <a:lnTo>
                  <a:pt x="3036" y="17680"/>
                </a:lnTo>
                <a:lnTo>
                  <a:pt x="8440" y="14945"/>
                </a:lnTo>
                <a:lnTo>
                  <a:pt x="10375" y="20749"/>
                </a:lnTo>
                <a:lnTo>
                  <a:pt x="12243" y="14945"/>
                </a:lnTo>
                <a:lnTo>
                  <a:pt x="17680" y="17680"/>
                </a:lnTo>
                <a:lnTo>
                  <a:pt x="14911" y="12276"/>
                </a:lnTo>
                <a:lnTo>
                  <a:pt x="20716" y="10408"/>
                </a:lnTo>
                <a:lnTo>
                  <a:pt x="14911" y="8473"/>
                </a:lnTo>
                <a:lnTo>
                  <a:pt x="17713" y="3069"/>
                </a:lnTo>
                <a:lnTo>
                  <a:pt x="12243" y="5805"/>
                </a:lnTo>
                <a:lnTo>
                  <a:pt x="10375" y="1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571;p42">
            <a:extLst>
              <a:ext uri="{FF2B5EF4-FFF2-40B4-BE49-F238E27FC236}">
                <a16:creationId xmlns:a16="http://schemas.microsoft.com/office/drawing/2014/main" id="{DE139048-4B53-41F1-A008-7549278C8C97}"/>
              </a:ext>
            </a:extLst>
          </p:cNvPr>
          <p:cNvSpPr txBox="1"/>
          <p:nvPr/>
        </p:nvSpPr>
        <p:spPr>
          <a:xfrm rot="-5400000">
            <a:off x="-1325112" y="2334895"/>
            <a:ext cx="3279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Pemrograman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Berbasis</a:t>
            </a:r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en-ID" sz="1200" dirty="0" err="1">
                <a:latin typeface="Krona One"/>
                <a:ea typeface="Krona One"/>
                <a:cs typeface="Krona One"/>
                <a:sym typeface="Krona One"/>
              </a:rPr>
              <a:t>Objek</a:t>
            </a:r>
            <a:endParaRPr lang="en-ID" sz="1200" dirty="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8" name="Google Shape;571;p42">
            <a:extLst>
              <a:ext uri="{FF2B5EF4-FFF2-40B4-BE49-F238E27FC236}">
                <a16:creationId xmlns:a16="http://schemas.microsoft.com/office/drawing/2014/main" id="{BFF77543-68DD-AA6C-F19B-47070DDECBAE}"/>
              </a:ext>
            </a:extLst>
          </p:cNvPr>
          <p:cNvSpPr txBox="1"/>
          <p:nvPr/>
        </p:nvSpPr>
        <p:spPr>
          <a:xfrm>
            <a:off x="7986230" y="4750252"/>
            <a:ext cx="861040" cy="29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D" sz="1200" dirty="0">
                <a:latin typeface="Krona One"/>
                <a:ea typeface="Krona One"/>
                <a:cs typeface="Krona One"/>
                <a:sym typeface="Krona One"/>
              </a:rPr>
              <a:t>2IA03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05BAD-9D8C-33C9-9D41-B6E865011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266" y="494684"/>
            <a:ext cx="1968739" cy="40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rust-Based Marketing Theory by Slidesgo">
  <a:themeElements>
    <a:clrScheme name="Simple Light">
      <a:dk1>
        <a:srgbClr val="65B4C7"/>
      </a:dk1>
      <a:lt1>
        <a:srgbClr val="1F1E1B"/>
      </a:lt1>
      <a:dk2>
        <a:srgbClr val="F2E3D4"/>
      </a:dk2>
      <a:lt2>
        <a:srgbClr val="8BC5A7"/>
      </a:lt2>
      <a:accent1>
        <a:srgbClr val="FFB224"/>
      </a:accent1>
      <a:accent2>
        <a:srgbClr val="D67097"/>
      </a:accent2>
      <a:accent3>
        <a:srgbClr val="EC833C"/>
      </a:accent3>
      <a:accent4>
        <a:srgbClr val="8AB856"/>
      </a:accent4>
      <a:accent5>
        <a:srgbClr val="FFFFFF"/>
      </a:accent5>
      <a:accent6>
        <a:srgbClr val="FFFFFF"/>
      </a:accent6>
      <a:hlink>
        <a:srgbClr val="1F1E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1087</Words>
  <Application>Microsoft Macintosh PowerPoint</Application>
  <PresentationFormat>On-screen Show (16:9)</PresentationFormat>
  <Paragraphs>71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Montserrat</vt:lpstr>
      <vt:lpstr>Poppins</vt:lpstr>
      <vt:lpstr>Krona One</vt:lpstr>
      <vt:lpstr>Arial</vt:lpstr>
      <vt:lpstr>Trust-Based Marketing Theory by Slidesgo</vt:lpstr>
      <vt:lpstr>Kelompok 2</vt:lpstr>
      <vt:lpstr>Yuk Simak!</vt:lpstr>
      <vt:lpstr>Ide Pembahasan</vt:lpstr>
      <vt:lpstr>Pendahuluan</vt:lpstr>
      <vt:lpstr>01</vt:lpstr>
      <vt:lpstr>Definisi</vt:lpstr>
      <vt:lpstr>PowerPoint Presentation</vt:lpstr>
      <vt:lpstr>PowerPoint Presentation</vt:lpstr>
      <vt:lpstr>PowerPoint Presentation</vt:lpstr>
      <vt:lpstr>PowerPoint Presentation</vt:lpstr>
      <vt:lpstr>Pengembangan Aplikasi</vt:lpstr>
      <vt:lpstr>After Editing</vt:lpstr>
      <vt:lpstr>After Editing</vt:lpstr>
      <vt:lpstr>02</vt:lpstr>
      <vt:lpstr>Terimakasih!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Kelompok 1</dc:title>
  <cp:lastModifiedBy>Luthfi Ali Qodri</cp:lastModifiedBy>
  <cp:revision>56</cp:revision>
  <dcterms:modified xsi:type="dcterms:W3CDTF">2022-06-29T08:19:53Z</dcterms:modified>
</cp:coreProperties>
</file>